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65" r:id="rId6"/>
    <p:sldId id="270" r:id="rId7"/>
    <p:sldId id="269" r:id="rId8"/>
    <p:sldId id="275" r:id="rId9"/>
    <p:sldId id="258" r:id="rId10"/>
    <p:sldId id="263" r:id="rId11"/>
    <p:sldId id="259" r:id="rId12"/>
    <p:sldId id="260" r:id="rId13"/>
    <p:sldId id="262" r:id="rId14"/>
    <p:sldId id="264" r:id="rId15"/>
    <p:sldId id="266" r:id="rId16"/>
    <p:sldId id="267" r:id="rId17"/>
    <p:sldId id="268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2827"/>
    <a:srgbClr val="4E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72F0E-2F1A-539E-7693-81F6EEEAC69C}" v="25" dt="2021-10-21T18:29:42.440"/>
    <p1510:client id="{34314322-E66D-8313-9D99-F69AEFD19314}" v="747" dt="2021-09-22T19:40:35.411"/>
    <p1510:client id="{40692AA2-5E8B-D3B3-00D1-1E16A9FCFDB0}" v="78" dt="2021-10-21T19:29:41.571"/>
    <p1510:client id="{68BA6F36-C171-3CE0-E20A-8860CADA49A8}" v="276" dt="2021-10-27T14:46:26.783"/>
    <p1510:client id="{79CD2B08-550F-2C30-4FCF-C79F9D02E6B9}" v="4" dt="2021-09-22T15:10:01.320"/>
    <p1510:client id="{9003B951-9661-280C-1592-A859999104E5}" v="17" dt="2021-09-22T19:48:10.934"/>
    <p1510:client id="{B9675E6F-1568-292D-4C15-AE8205FB37AE}" v="37" dt="2021-10-27T14:11:19.794"/>
    <p1510:client id="{BEDA56F7-1EBC-872A-80F7-238C553302E6}" v="20" dt="2021-09-22T15:29:12.689"/>
    <p1510:client id="{CAE51180-9E96-4BA9-E87E-90AC7D1D1D5E}" v="3" dt="2021-10-28T14:55:46.908"/>
    <p1510:client id="{EF293D3E-847E-1D94-3849-3857E57E4B43}" v="22" dt="2021-10-21T19:26:11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s, Ronje" userId="S::ronje.gonzales@fortbendisd.com::b72246e7-dd19-4473-8279-964db123f4db" providerId="AD" clId="Web-{CAE51180-9E96-4BA9-E87E-90AC7D1D1D5E}"/>
    <pc:docChg chg="modSld">
      <pc:chgData name="Gonzales, Ronje" userId="S::ronje.gonzales@fortbendisd.com::b72246e7-dd19-4473-8279-964db123f4db" providerId="AD" clId="Web-{CAE51180-9E96-4BA9-E87E-90AC7D1D1D5E}" dt="2021-10-28T14:55:46.908" v="2" actId="20577"/>
      <pc:docMkLst>
        <pc:docMk/>
      </pc:docMkLst>
      <pc:sldChg chg="modSp">
        <pc:chgData name="Gonzales, Ronje" userId="S::ronje.gonzales@fortbendisd.com::b72246e7-dd19-4473-8279-964db123f4db" providerId="AD" clId="Web-{CAE51180-9E96-4BA9-E87E-90AC7D1D1D5E}" dt="2021-10-28T14:55:46.908" v="2" actId="20577"/>
        <pc:sldMkLst>
          <pc:docMk/>
          <pc:sldMk cId="4173400830" sldId="269"/>
        </pc:sldMkLst>
        <pc:spChg chg="mod">
          <ac:chgData name="Gonzales, Ronje" userId="S::ronje.gonzales@fortbendisd.com::b72246e7-dd19-4473-8279-964db123f4db" providerId="AD" clId="Web-{CAE51180-9E96-4BA9-E87E-90AC7D1D1D5E}" dt="2021-10-28T14:55:46.908" v="2" actId="20577"/>
          <ac:spMkLst>
            <pc:docMk/>
            <pc:sldMk cId="4173400830" sldId="269"/>
            <ac:spMk id="4" creationId="{5016A8C5-EA97-394A-A55E-71BAE4C0004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DF5A8-ABC5-4451-AE65-A18EE788E3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02D4A9-2B3F-4D1C-857A-771A8EE18D22}">
      <dgm:prSet/>
      <dgm:spPr/>
      <dgm:t>
        <a:bodyPr/>
        <a:lstStyle/>
        <a:p>
          <a:pPr rtl="0"/>
          <a:r>
            <a:rPr lang="es-MX"/>
            <a:t>Estamos muy contentos de que estén </a:t>
          </a:r>
          <a:r>
            <a:rPr lang="es-MX">
              <a:latin typeface="Calibri Light" panose="020F0302020204030204"/>
            </a:rPr>
            <a:t>este año, aquí con nosotros virtualmente. </a:t>
          </a:r>
          <a:endParaRPr lang="en-US"/>
        </a:p>
      </dgm:t>
    </dgm:pt>
    <dgm:pt modelId="{12E525F0-BEF8-466D-A90D-1516CA30CD54}" type="parTrans" cxnId="{4F1FFE4E-F9D5-4A60-AA1E-8571E0AE29C0}">
      <dgm:prSet/>
      <dgm:spPr/>
      <dgm:t>
        <a:bodyPr/>
        <a:lstStyle/>
        <a:p>
          <a:endParaRPr lang="en-US"/>
        </a:p>
      </dgm:t>
    </dgm:pt>
    <dgm:pt modelId="{B79B2408-87BC-40A0-BCDD-2114AC281BC6}" type="sibTrans" cxnId="{4F1FFE4E-F9D5-4A60-AA1E-8571E0AE29C0}">
      <dgm:prSet/>
      <dgm:spPr/>
      <dgm:t>
        <a:bodyPr/>
        <a:lstStyle/>
        <a:p>
          <a:endParaRPr lang="en-US"/>
        </a:p>
      </dgm:t>
    </dgm:pt>
    <dgm:pt modelId="{21CDD4F2-7177-4D58-9898-C3C77B4E95E2}">
      <dgm:prSet/>
      <dgm:spPr/>
      <dgm:t>
        <a:bodyPr/>
        <a:lstStyle/>
        <a:p>
          <a:pPr rtl="0"/>
          <a:r>
            <a:rPr lang="es-MX">
              <a:latin typeface="Calibri Light" panose="020F0302020204030204"/>
            </a:rPr>
            <a:t>Vamos a comenzar nuestra presentación con las reglas virtuales. </a:t>
          </a:r>
          <a:r>
            <a:rPr lang="en-US"/>
            <a:t> </a:t>
          </a:r>
        </a:p>
      </dgm:t>
    </dgm:pt>
    <dgm:pt modelId="{7025E0D0-4EE0-468E-A079-E88472D0752C}" type="parTrans" cxnId="{CE3DF2DE-0C5B-4FA6-95CB-889F084A97C0}">
      <dgm:prSet/>
      <dgm:spPr/>
      <dgm:t>
        <a:bodyPr/>
        <a:lstStyle/>
        <a:p>
          <a:endParaRPr lang="en-US"/>
        </a:p>
      </dgm:t>
    </dgm:pt>
    <dgm:pt modelId="{79517417-FFBA-4530-894D-DC0840473628}" type="sibTrans" cxnId="{CE3DF2DE-0C5B-4FA6-95CB-889F084A97C0}">
      <dgm:prSet/>
      <dgm:spPr/>
      <dgm:t>
        <a:bodyPr/>
        <a:lstStyle/>
        <a:p>
          <a:endParaRPr lang="en-US"/>
        </a:p>
      </dgm:t>
    </dgm:pt>
    <dgm:pt modelId="{D2F9FAA0-80EB-4398-85ED-577460A0633C}" type="pres">
      <dgm:prSet presAssocID="{7DCDF5A8-ABC5-4451-AE65-A18EE788E309}" presName="linear" presStyleCnt="0">
        <dgm:presLayoutVars>
          <dgm:animLvl val="lvl"/>
          <dgm:resizeHandles val="exact"/>
        </dgm:presLayoutVars>
      </dgm:prSet>
      <dgm:spPr/>
    </dgm:pt>
    <dgm:pt modelId="{CC87C657-0EB0-4D67-A83D-A18A7105D3B2}" type="pres">
      <dgm:prSet presAssocID="{6802D4A9-2B3F-4D1C-857A-771A8EE18D2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59E5889-4FFE-46AF-9F40-613282DB16D5}" type="pres">
      <dgm:prSet presAssocID="{B79B2408-87BC-40A0-BCDD-2114AC281BC6}" presName="spacer" presStyleCnt="0"/>
      <dgm:spPr/>
    </dgm:pt>
    <dgm:pt modelId="{7FFB92AA-70BD-4D75-B244-01483E939372}" type="pres">
      <dgm:prSet presAssocID="{21CDD4F2-7177-4D58-9898-C3C77B4E95E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0A71B07-5727-4F90-97B3-9B341EFF7F54}" type="presOf" srcId="{6802D4A9-2B3F-4D1C-857A-771A8EE18D22}" destId="{CC87C657-0EB0-4D67-A83D-A18A7105D3B2}" srcOrd="0" destOrd="0" presId="urn:microsoft.com/office/officeart/2005/8/layout/vList2"/>
    <dgm:cxn modelId="{4F1FFE4E-F9D5-4A60-AA1E-8571E0AE29C0}" srcId="{7DCDF5A8-ABC5-4451-AE65-A18EE788E309}" destId="{6802D4A9-2B3F-4D1C-857A-771A8EE18D22}" srcOrd="0" destOrd="0" parTransId="{12E525F0-BEF8-466D-A90D-1516CA30CD54}" sibTransId="{B79B2408-87BC-40A0-BCDD-2114AC281BC6}"/>
    <dgm:cxn modelId="{1E3A707A-E759-45B6-8593-52586825FF62}" type="presOf" srcId="{7DCDF5A8-ABC5-4451-AE65-A18EE788E309}" destId="{D2F9FAA0-80EB-4398-85ED-577460A0633C}" srcOrd="0" destOrd="0" presId="urn:microsoft.com/office/officeart/2005/8/layout/vList2"/>
    <dgm:cxn modelId="{2887D4A1-64B6-4651-A6F6-34604319A9FC}" type="presOf" srcId="{21CDD4F2-7177-4D58-9898-C3C77B4E95E2}" destId="{7FFB92AA-70BD-4D75-B244-01483E939372}" srcOrd="0" destOrd="0" presId="urn:microsoft.com/office/officeart/2005/8/layout/vList2"/>
    <dgm:cxn modelId="{CE3DF2DE-0C5B-4FA6-95CB-889F084A97C0}" srcId="{7DCDF5A8-ABC5-4451-AE65-A18EE788E309}" destId="{21CDD4F2-7177-4D58-9898-C3C77B4E95E2}" srcOrd="1" destOrd="0" parTransId="{7025E0D0-4EE0-468E-A079-E88472D0752C}" sibTransId="{79517417-FFBA-4530-894D-DC0840473628}"/>
    <dgm:cxn modelId="{86BBB0FB-2EB9-4BFA-A2FF-4A1531CD2FC1}" type="presParOf" srcId="{D2F9FAA0-80EB-4398-85ED-577460A0633C}" destId="{CC87C657-0EB0-4D67-A83D-A18A7105D3B2}" srcOrd="0" destOrd="0" presId="urn:microsoft.com/office/officeart/2005/8/layout/vList2"/>
    <dgm:cxn modelId="{44C4F21A-072D-4727-85FD-7C6F831AF2DD}" type="presParOf" srcId="{D2F9FAA0-80EB-4398-85ED-577460A0633C}" destId="{F59E5889-4FFE-46AF-9F40-613282DB16D5}" srcOrd="1" destOrd="0" presId="urn:microsoft.com/office/officeart/2005/8/layout/vList2"/>
    <dgm:cxn modelId="{E5B34E2A-D015-40C4-AFAB-331FE8A557FB}" type="presParOf" srcId="{D2F9FAA0-80EB-4398-85ED-577460A0633C}" destId="{7FFB92AA-70BD-4D75-B244-01483E9393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7C657-0EB0-4D67-A83D-A18A7105D3B2}">
      <dsp:nvSpPr>
        <dsp:cNvPr id="0" name=""/>
        <dsp:cNvSpPr/>
      </dsp:nvSpPr>
      <dsp:spPr>
        <a:xfrm>
          <a:off x="0" y="509862"/>
          <a:ext cx="8392886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700" kern="1200"/>
            <a:t>Estamos muy contentos de que estén </a:t>
          </a:r>
          <a:r>
            <a:rPr lang="es-MX" sz="3700" kern="1200">
              <a:latin typeface="Calibri Light" panose="020F0302020204030204"/>
            </a:rPr>
            <a:t>este año, aquí con nosotros virtualmente. </a:t>
          </a:r>
          <a:endParaRPr lang="en-US" sz="3700" kern="1200"/>
        </a:p>
      </dsp:txBody>
      <dsp:txXfrm>
        <a:off x="71850" y="581712"/>
        <a:ext cx="8249186" cy="1328160"/>
      </dsp:txXfrm>
    </dsp:sp>
    <dsp:sp modelId="{7FFB92AA-70BD-4D75-B244-01483E939372}">
      <dsp:nvSpPr>
        <dsp:cNvPr id="0" name=""/>
        <dsp:cNvSpPr/>
      </dsp:nvSpPr>
      <dsp:spPr>
        <a:xfrm>
          <a:off x="0" y="2088282"/>
          <a:ext cx="8392886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700" kern="1200">
              <a:latin typeface="Calibri Light" panose="020F0302020204030204"/>
            </a:rPr>
            <a:t>Vamos a comenzar nuestra presentación con las reglas virtuales. </a:t>
          </a:r>
          <a:r>
            <a:rPr lang="en-US" sz="3700" kern="1200"/>
            <a:t> </a:t>
          </a:r>
        </a:p>
      </dsp:txBody>
      <dsp:txXfrm>
        <a:off x="71850" y="2160132"/>
        <a:ext cx="8249186" cy="132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65D6D-6DCF-B843-A532-8CA73BE2620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3FEEA-1994-5345-A0F7-F5ECECD0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9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20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Repitan</a:t>
            </a:r>
            <a:r>
              <a:rPr lang="en-US" baseline="0" dirty="0"/>
              <a:t> </a:t>
            </a:r>
            <a:r>
              <a:rPr lang="en-US" baseline="0" dirty="0" err="1"/>
              <a:t>estan</a:t>
            </a:r>
            <a:r>
              <a:rPr lang="en-US" baseline="0" dirty="0"/>
              <a:t> palabras, </a:t>
            </a:r>
            <a:r>
              <a:rPr lang="en-US" baseline="0" dirty="0" err="1"/>
              <a:t>Nombren</a:t>
            </a:r>
            <a:r>
              <a:rPr lang="en-US" baseline="0" dirty="0"/>
              <a:t> </a:t>
            </a:r>
            <a:r>
              <a:rPr lang="en-US" baseline="0" dirty="0" err="1"/>
              <a:t>otras</a:t>
            </a:r>
            <a:r>
              <a:rPr lang="en-US" baseline="0" dirty="0"/>
              <a:t> palabras que </a:t>
            </a:r>
            <a:r>
              <a:rPr lang="en-US" baseline="0" dirty="0" err="1"/>
              <a:t>rimen</a:t>
            </a:r>
            <a:r>
              <a:rPr lang="en-US" baseline="0" dirty="0"/>
              <a:t> con </a:t>
            </a:r>
            <a:r>
              <a:rPr lang="en-US" baseline="0" dirty="0" err="1"/>
              <a:t>estas</a:t>
            </a:r>
            <a:r>
              <a:rPr lang="en-US" baseline="0" dirty="0"/>
              <a:t> palabras.</a:t>
            </a:r>
            <a:r>
              <a:rPr lang="en-US" dirty="0"/>
              <a:t> </a:t>
            </a:r>
          </a:p>
          <a:p>
            <a:r>
              <a:rPr lang="en-US" baseline="0" dirty="0" err="1"/>
              <a:t>Jamon</a:t>
            </a:r>
            <a:r>
              <a:rPr lang="en-US" baseline="0" dirty="0"/>
              <a:t> (</a:t>
            </a:r>
            <a:r>
              <a:rPr lang="en-US" baseline="0" dirty="0" err="1"/>
              <a:t>jabon</a:t>
            </a:r>
            <a:r>
              <a:rPr lang="en-US" baseline="0" dirty="0"/>
              <a:t>, </a:t>
            </a:r>
            <a:r>
              <a:rPr lang="en-US" baseline="0" dirty="0" err="1"/>
              <a:t>bombon</a:t>
            </a:r>
            <a:r>
              <a:rPr lang="en-US" baseline="0" dirty="0"/>
              <a:t>)	</a:t>
            </a:r>
            <a:r>
              <a:rPr lang="en-US" baseline="0" dirty="0" err="1"/>
              <a:t>plomo</a:t>
            </a:r>
            <a:r>
              <a:rPr lang="en-US" baseline="0" dirty="0"/>
              <a:t> (</a:t>
            </a:r>
            <a:r>
              <a:rPr lang="en-US" baseline="0" dirty="0" err="1"/>
              <a:t>tomo</a:t>
            </a:r>
            <a:r>
              <a:rPr lang="en-US" baseline="0" dirty="0"/>
              <a:t>, </a:t>
            </a:r>
            <a:r>
              <a:rPr lang="en-US" baseline="0" dirty="0" err="1"/>
              <a:t>como</a:t>
            </a:r>
            <a:r>
              <a:rPr lang="en-US" baseline="0" dirty="0"/>
              <a:t>)	</a:t>
            </a:r>
            <a:r>
              <a:rPr lang="en-US" baseline="0" dirty="0" err="1"/>
              <a:t>fe</a:t>
            </a:r>
            <a:r>
              <a:rPr lang="en-US" baseline="0" dirty="0"/>
              <a:t> (</a:t>
            </a:r>
            <a:r>
              <a:rPr lang="en-US" baseline="0" dirty="0" err="1"/>
              <a:t>te</a:t>
            </a:r>
            <a:r>
              <a:rPr lang="en-US" baseline="0" dirty="0"/>
              <a:t>, me)	</a:t>
            </a:r>
            <a:r>
              <a:rPr lang="en-US" baseline="0" dirty="0" err="1"/>
              <a:t>ligas</a:t>
            </a:r>
            <a:r>
              <a:rPr lang="en-US" baseline="0" dirty="0"/>
              <a:t> (</a:t>
            </a:r>
            <a:r>
              <a:rPr lang="en-US" baseline="0" dirty="0" err="1"/>
              <a:t>migas</a:t>
            </a:r>
            <a:r>
              <a:rPr lang="en-US" baseline="0" dirty="0"/>
              <a:t>, amigas)</a:t>
            </a:r>
            <a:endParaRPr lang="en-US" baseline="0" dirty="0">
              <a:cs typeface="Calibri"/>
            </a:endParaRPr>
          </a:p>
          <a:p>
            <a:r>
              <a:rPr lang="en-US" baseline="0" dirty="0"/>
              <a:t>Baja (faja, </a:t>
            </a:r>
            <a:r>
              <a:rPr lang="en-US" baseline="0" dirty="0" err="1"/>
              <a:t>paja</a:t>
            </a:r>
            <a:r>
              <a:rPr lang="en-US" baseline="0" dirty="0"/>
              <a:t>)	</a:t>
            </a:r>
            <a:r>
              <a:rPr lang="en-US" baseline="0" dirty="0" err="1"/>
              <a:t>goma</a:t>
            </a:r>
            <a:r>
              <a:rPr lang="en-US" baseline="0" dirty="0"/>
              <a:t> (</a:t>
            </a:r>
            <a:r>
              <a:rPr lang="en-US" baseline="0" dirty="0" err="1"/>
              <a:t>toma</a:t>
            </a:r>
            <a:r>
              <a:rPr lang="en-US" baseline="0" dirty="0"/>
              <a:t>, </a:t>
            </a:r>
            <a:r>
              <a:rPr lang="en-US" baseline="0" dirty="0" err="1"/>
              <a:t>goma</a:t>
            </a:r>
            <a:r>
              <a:rPr lang="en-US" baseline="0" dirty="0"/>
              <a:t>)	alto (</a:t>
            </a:r>
            <a:r>
              <a:rPr lang="en-US" baseline="0" dirty="0" err="1"/>
              <a:t>falto,salto</a:t>
            </a:r>
            <a:r>
              <a:rPr lang="en-US" baseline="0" dirty="0"/>
              <a:t>)	</a:t>
            </a:r>
            <a:r>
              <a:rPr lang="en-US" baseline="0" dirty="0" err="1"/>
              <a:t>hola</a:t>
            </a:r>
            <a:r>
              <a:rPr lang="en-US" baseline="0" dirty="0"/>
              <a:t> (sola, bola)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Quiero</a:t>
            </a:r>
            <a:r>
              <a:rPr lang="en-US" dirty="0"/>
              <a:t> que </a:t>
            </a:r>
            <a:r>
              <a:rPr lang="en-US" dirty="0" err="1"/>
              <a:t>miren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boca </a:t>
            </a:r>
            <a:r>
              <a:rPr lang="en-US" dirty="0" err="1"/>
              <a:t>mientras</a:t>
            </a:r>
            <a:r>
              <a:rPr lang="en-US" dirty="0"/>
              <a:t> </a:t>
            </a:r>
            <a:r>
              <a:rPr lang="en-US" dirty="0" err="1"/>
              <a:t>repiten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palabra. </a:t>
            </a:r>
          </a:p>
          <a:p>
            <a:r>
              <a:rPr lang="en-US" dirty="0"/>
              <a:t>Por </a:t>
            </a:r>
            <a:r>
              <a:rPr lang="en-US" dirty="0" err="1"/>
              <a:t>ejemplo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digo</a:t>
            </a:r>
            <a:r>
              <a:rPr lang="en-US" baseline="0" dirty="0"/>
              <a:t> la palabra paleta </a:t>
            </a:r>
            <a:r>
              <a:rPr lang="en-US" baseline="0" dirty="0" err="1"/>
              <a:t>su</a:t>
            </a:r>
            <a:r>
              <a:rPr lang="en-US" baseline="0" dirty="0"/>
              <a:t> boca se </a:t>
            </a:r>
            <a:r>
              <a:rPr lang="en-US" baseline="0" dirty="0" err="1"/>
              <a:t>abre</a:t>
            </a:r>
            <a:r>
              <a:rPr lang="en-US" baseline="0" dirty="0"/>
              <a:t> </a:t>
            </a:r>
            <a:r>
              <a:rPr lang="en-US" baseline="0" dirty="0" err="1"/>
              <a:t>tres</a:t>
            </a:r>
            <a:r>
              <a:rPr lang="en-US" baseline="0" dirty="0"/>
              <a:t> </a:t>
            </a:r>
            <a:r>
              <a:rPr lang="en-US" baseline="0" dirty="0" err="1"/>
              <a:t>veces</a:t>
            </a:r>
            <a:r>
              <a:rPr lang="en-US" baseline="0" dirty="0"/>
              <a:t>.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esta</a:t>
            </a:r>
            <a:r>
              <a:rPr lang="en-US" baseline="0" dirty="0"/>
              <a:t> palabra </a:t>
            </a:r>
            <a:r>
              <a:rPr lang="en-US" baseline="0" dirty="0" err="1"/>
              <a:t>contiene</a:t>
            </a:r>
            <a:r>
              <a:rPr lang="en-US" baseline="0" dirty="0"/>
              <a:t> </a:t>
            </a:r>
            <a:r>
              <a:rPr lang="en-US" baseline="0" dirty="0" err="1"/>
              <a:t>tres</a:t>
            </a:r>
            <a:r>
              <a:rPr lang="en-US" baseline="0" dirty="0"/>
              <a:t> </a:t>
            </a:r>
            <a:r>
              <a:rPr lang="en-US" baseline="0" dirty="0" err="1"/>
              <a:t>silabas</a:t>
            </a:r>
            <a:r>
              <a:rPr lang="en-US" baseline="0" dirty="0"/>
              <a:t>. </a:t>
            </a:r>
            <a:r>
              <a:rPr lang="en-US" baseline="0" dirty="0" err="1"/>
              <a:t>Cada</a:t>
            </a:r>
            <a:r>
              <a:rPr lang="en-US" baseline="0" dirty="0"/>
              <a:t> </a:t>
            </a:r>
            <a:r>
              <a:rPr lang="en-US" baseline="0" dirty="0" err="1"/>
              <a:t>vez</a:t>
            </a:r>
            <a:r>
              <a:rPr lang="en-US" baseline="0" dirty="0"/>
              <a:t> que </a:t>
            </a:r>
            <a:r>
              <a:rPr lang="en-US" baseline="0" dirty="0" err="1"/>
              <a:t>abren</a:t>
            </a:r>
            <a:r>
              <a:rPr lang="en-US" baseline="0" dirty="0"/>
              <a:t> </a:t>
            </a:r>
            <a:r>
              <a:rPr lang="en-US" baseline="0" dirty="0" err="1"/>
              <a:t>su</a:t>
            </a:r>
            <a:r>
              <a:rPr lang="en-US" baseline="0" dirty="0"/>
              <a:t> boca </a:t>
            </a:r>
            <a:r>
              <a:rPr lang="en-US" baseline="0" dirty="0" err="1"/>
              <a:t>producen</a:t>
            </a:r>
            <a:r>
              <a:rPr lang="en-US" baseline="0" dirty="0"/>
              <a:t> una </a:t>
            </a:r>
            <a:r>
              <a:rPr lang="en-US" baseline="0" dirty="0" err="1"/>
              <a:t>silaba</a:t>
            </a:r>
            <a:r>
              <a:rPr lang="en-US" baseline="0" dirty="0"/>
              <a:t>. </a:t>
            </a:r>
            <a:r>
              <a:rPr lang="en-US" baseline="0" dirty="0" err="1"/>
              <a:t>Cada</a:t>
            </a:r>
            <a:r>
              <a:rPr lang="en-US" baseline="0" dirty="0"/>
              <a:t> </a:t>
            </a:r>
            <a:r>
              <a:rPr lang="en-US" baseline="0" dirty="0" err="1"/>
              <a:t>silaba</a:t>
            </a:r>
            <a:r>
              <a:rPr lang="en-US" baseline="0" dirty="0"/>
              <a:t> </a:t>
            </a:r>
            <a:r>
              <a:rPr lang="en-US" baseline="0" dirty="0" err="1"/>
              <a:t>contiene</a:t>
            </a:r>
            <a:r>
              <a:rPr lang="en-US" baseline="0" dirty="0"/>
              <a:t> el </a:t>
            </a:r>
            <a:r>
              <a:rPr lang="en-US" baseline="0" dirty="0" err="1"/>
              <a:t>sonido</a:t>
            </a:r>
            <a:r>
              <a:rPr lang="en-US" baseline="0" dirty="0"/>
              <a:t> de una vocal. </a:t>
            </a:r>
            <a:r>
              <a:rPr lang="en-US" baseline="0" dirty="0" err="1"/>
              <a:t>Estan</a:t>
            </a:r>
            <a:r>
              <a:rPr lang="en-US" baseline="0" dirty="0"/>
              <a:t> </a:t>
            </a:r>
            <a:r>
              <a:rPr lang="en-US" baseline="0" dirty="0" err="1"/>
              <a:t>listos</a:t>
            </a:r>
            <a:r>
              <a:rPr lang="en-US" baseline="0" dirty="0"/>
              <a:t> para </a:t>
            </a:r>
            <a:r>
              <a:rPr lang="en-US" baseline="0" dirty="0" err="1"/>
              <a:t>repitir</a:t>
            </a:r>
            <a:r>
              <a:rPr lang="en-US" baseline="0" dirty="0"/>
              <a:t> las palabras? </a:t>
            </a:r>
            <a:r>
              <a:rPr lang="en-US" baseline="0" dirty="0" err="1"/>
              <a:t>Muy</a:t>
            </a:r>
            <a:r>
              <a:rPr lang="en-US" baseline="0" dirty="0"/>
              <a:t> bien.</a:t>
            </a:r>
            <a:r>
              <a:rPr lang="en-US" dirty="0"/>
              <a:t> 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 err="1"/>
              <a:t>Repitan</a:t>
            </a:r>
            <a:r>
              <a:rPr lang="en-US" baseline="0" dirty="0"/>
              <a:t> la palabra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 err="1"/>
              <a:t>Cuantas</a:t>
            </a:r>
            <a:r>
              <a:rPr lang="en-US" baseline="0" dirty="0"/>
              <a:t> </a:t>
            </a:r>
            <a:r>
              <a:rPr lang="en-US" baseline="0" dirty="0" err="1"/>
              <a:t>veces</a:t>
            </a:r>
            <a:r>
              <a:rPr lang="en-US" baseline="0" dirty="0"/>
              <a:t> </a:t>
            </a:r>
            <a:r>
              <a:rPr lang="en-US" baseline="0" dirty="0" err="1"/>
              <a:t>abren</a:t>
            </a:r>
            <a:r>
              <a:rPr lang="en-US" baseline="0" dirty="0"/>
              <a:t> </a:t>
            </a:r>
            <a:r>
              <a:rPr lang="en-US" baseline="0" dirty="0" err="1"/>
              <a:t>su</a:t>
            </a:r>
            <a:r>
              <a:rPr lang="en-US" baseline="0" dirty="0"/>
              <a:t> boca?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 err="1"/>
              <a:t>Cuanas</a:t>
            </a:r>
            <a:r>
              <a:rPr lang="en-US" baseline="0" dirty="0"/>
              <a:t> </a:t>
            </a:r>
            <a:r>
              <a:rPr lang="en-US" baseline="0" dirty="0" err="1"/>
              <a:t>silabas</a:t>
            </a:r>
            <a:r>
              <a:rPr lang="en-US" baseline="0" dirty="0"/>
              <a:t> son?</a:t>
            </a:r>
            <a:endParaRPr lang="es-MX" baseline="0" dirty="0"/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 err="1"/>
              <a:t>Dedo</a:t>
            </a:r>
            <a:r>
              <a:rPr lang="en-US" baseline="0" dirty="0"/>
              <a:t>	</a:t>
            </a:r>
            <a:r>
              <a:rPr lang="en-US" baseline="0" dirty="0" err="1"/>
              <a:t>domingo</a:t>
            </a:r>
            <a:r>
              <a:rPr lang="en-US" baseline="0" dirty="0"/>
              <a:t>	</a:t>
            </a:r>
            <a:r>
              <a:rPr lang="en-US" baseline="0" dirty="0" err="1"/>
              <a:t>mio</a:t>
            </a:r>
            <a:r>
              <a:rPr lang="en-US" baseline="0" dirty="0"/>
              <a:t>	casa	mama</a:t>
            </a:r>
            <a:endParaRPr lang="en-US" baseline="0" dirty="0">
              <a:cs typeface="Calibri"/>
            </a:endParaRPr>
          </a:p>
          <a:p>
            <a:pPr marL="0" indent="0">
              <a:buNone/>
            </a:pPr>
            <a:r>
              <a:rPr lang="en-US" baseline="0" dirty="0" err="1"/>
              <a:t>Colores</a:t>
            </a:r>
            <a:r>
              <a:rPr lang="en-US" baseline="0" dirty="0"/>
              <a:t>	</a:t>
            </a:r>
            <a:r>
              <a:rPr lang="en-US" baseline="0" dirty="0" err="1"/>
              <a:t>pluma</a:t>
            </a:r>
            <a:r>
              <a:rPr lang="en-US" baseline="0" dirty="0"/>
              <a:t>	</a:t>
            </a:r>
            <a:r>
              <a:rPr lang="en-US" baseline="0" dirty="0" err="1"/>
              <a:t>tenedor</a:t>
            </a:r>
            <a:r>
              <a:rPr lang="en-US" baseline="0" dirty="0"/>
              <a:t>	</a:t>
            </a:r>
            <a:r>
              <a:rPr lang="en-US" baseline="0" dirty="0" err="1"/>
              <a:t>cuchara</a:t>
            </a:r>
            <a:r>
              <a:rPr lang="en-US" baseline="0" dirty="0"/>
              <a:t>	</a:t>
            </a:r>
            <a:r>
              <a:rPr lang="en-US" baseline="0" dirty="0" err="1"/>
              <a:t>perro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14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Voy</a:t>
            </a:r>
            <a:r>
              <a:rPr lang="en-US" dirty="0"/>
              <a:t> a </a:t>
            </a:r>
            <a:r>
              <a:rPr lang="en-US" dirty="0" err="1"/>
              <a:t>decir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dirty="0"/>
              <a:t> palabras. Las </a:t>
            </a:r>
            <a:r>
              <a:rPr lang="en-US" dirty="0" err="1"/>
              <a:t>palabaras</a:t>
            </a:r>
            <a:r>
              <a:rPr lang="en-US" baseline="0" dirty="0"/>
              <a:t> </a:t>
            </a:r>
            <a:r>
              <a:rPr lang="en-US" baseline="0" dirty="0" err="1"/>
              <a:t>tiene</a:t>
            </a:r>
            <a:r>
              <a:rPr lang="en-US" baseline="0" dirty="0"/>
              <a:t> el </a:t>
            </a:r>
            <a:r>
              <a:rPr lang="en-US" baseline="0" dirty="0" err="1"/>
              <a:t>sonido</a:t>
            </a:r>
            <a:r>
              <a:rPr lang="en-US" baseline="0" dirty="0"/>
              <a:t> /v/. La </a:t>
            </a:r>
            <a:r>
              <a:rPr lang="en-US" baseline="0" dirty="0" err="1"/>
              <a:t>letra</a:t>
            </a:r>
            <a:r>
              <a:rPr lang="en-US" baseline="0" dirty="0"/>
              <a:t> es V.</a:t>
            </a:r>
            <a:endParaRPr lang="en-US" dirty="0"/>
          </a:p>
          <a:p>
            <a:r>
              <a:rPr lang="en-US" baseline="0" dirty="0"/>
              <a:t>La palabra es (</a:t>
            </a:r>
            <a:r>
              <a:rPr lang="en-US" baseline="0" dirty="0" err="1"/>
              <a:t>vaso</a:t>
            </a:r>
            <a:r>
              <a:rPr lang="en-US" baseline="0" dirty="0"/>
              <a:t>, </a:t>
            </a:r>
            <a:r>
              <a:rPr lang="en-US" baseline="0" dirty="0" err="1"/>
              <a:t>vaca</a:t>
            </a:r>
            <a:r>
              <a:rPr lang="en-US" baseline="0" dirty="0"/>
              <a:t>, vista, </a:t>
            </a:r>
            <a:r>
              <a:rPr lang="en-US" baseline="0" dirty="0" err="1"/>
              <a:t>vendo</a:t>
            </a:r>
            <a:r>
              <a:rPr lang="en-US" baseline="0" dirty="0"/>
              <a:t>)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 err="1"/>
              <a:t>Repitan</a:t>
            </a:r>
            <a:r>
              <a:rPr lang="en-US" baseline="0" dirty="0"/>
              <a:t> la palabra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/>
              <a:t>Los </a:t>
            </a:r>
            <a:r>
              <a:rPr lang="en-US" baseline="0" dirty="0" err="1"/>
              <a:t>sonidos</a:t>
            </a:r>
            <a:r>
              <a:rPr lang="en-US" baseline="0" dirty="0"/>
              <a:t> son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/>
              <a:t>Las </a:t>
            </a:r>
            <a:r>
              <a:rPr lang="en-US" baseline="0" dirty="0" err="1"/>
              <a:t>letras</a:t>
            </a:r>
            <a:r>
              <a:rPr lang="en-US" baseline="0" dirty="0"/>
              <a:t> son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/>
              <a:t>La palabra es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Escriban</a:t>
            </a:r>
            <a:r>
              <a:rPr lang="en-US" baseline="0" dirty="0"/>
              <a:t> la palabra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4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estudiantes</a:t>
            </a:r>
            <a:r>
              <a:rPr lang="en-US" dirty="0"/>
              <a:t> </a:t>
            </a:r>
            <a:r>
              <a:rPr lang="en-US" dirty="0" err="1"/>
              <a:t>leen</a:t>
            </a:r>
            <a:r>
              <a:rPr lang="en-US" dirty="0"/>
              <a:t> el </a:t>
            </a:r>
            <a:r>
              <a:rPr lang="en-US" dirty="0" err="1"/>
              <a:t>cuento</a:t>
            </a:r>
            <a:r>
              <a:rPr lang="en-US" dirty="0"/>
              <a:t> con </a:t>
            </a:r>
            <a:r>
              <a:rPr lang="en-US" dirty="0" err="1"/>
              <a:t>exactitud</a:t>
            </a:r>
            <a:endParaRPr lang="en-US" dirty="0">
              <a:cs typeface="Calibri"/>
            </a:endParaRPr>
          </a:p>
          <a:p>
            <a:r>
              <a:rPr lang="en-US" dirty="0"/>
              <a:t>Los</a:t>
            </a:r>
            <a:r>
              <a:rPr lang="en-US" baseline="0" dirty="0"/>
              <a:t> </a:t>
            </a:r>
            <a:r>
              <a:rPr lang="en-US" baseline="0" dirty="0" err="1"/>
              <a:t>estudiantes</a:t>
            </a:r>
            <a:r>
              <a:rPr lang="en-US" baseline="0" dirty="0"/>
              <a:t> </a:t>
            </a:r>
            <a:r>
              <a:rPr lang="en-US" baseline="0" dirty="0" err="1"/>
              <a:t>leen</a:t>
            </a:r>
            <a:r>
              <a:rPr lang="en-US" baseline="0" dirty="0"/>
              <a:t> el </a:t>
            </a:r>
            <a:r>
              <a:rPr lang="en-US" baseline="0" dirty="0" err="1"/>
              <a:t>cuento</a:t>
            </a:r>
            <a:r>
              <a:rPr lang="en-US" baseline="0" dirty="0"/>
              <a:t> con </a:t>
            </a:r>
            <a:r>
              <a:rPr lang="en-US" baseline="0" dirty="0" err="1"/>
              <a:t>fluidez</a:t>
            </a:r>
            <a:endParaRPr lang="en-US" baseline="0" dirty="0"/>
          </a:p>
          <a:p>
            <a:r>
              <a:rPr lang="en-US" baseline="0" dirty="0"/>
              <a:t>Los </a:t>
            </a:r>
            <a:r>
              <a:rPr lang="en-US" baseline="0" dirty="0" err="1"/>
              <a:t>estudiantes</a:t>
            </a:r>
            <a:r>
              <a:rPr lang="en-US" baseline="0" dirty="0"/>
              <a:t> </a:t>
            </a:r>
            <a:r>
              <a:rPr lang="en-US" baseline="0" dirty="0" err="1"/>
              <a:t>leen</a:t>
            </a:r>
            <a:r>
              <a:rPr lang="en-US" baseline="0" dirty="0"/>
              <a:t> el </a:t>
            </a:r>
            <a:r>
              <a:rPr lang="en-US" baseline="0" dirty="0" err="1"/>
              <a:t>cuento</a:t>
            </a:r>
            <a:r>
              <a:rPr lang="en-US" baseline="0" dirty="0"/>
              <a:t> para </a:t>
            </a:r>
            <a:r>
              <a:rPr lang="en-US" baseline="0" dirty="0" err="1"/>
              <a:t>comprenderlo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6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El se </a:t>
            </a:r>
            <a:r>
              <a:rPr lang="en-US" dirty="0" err="1"/>
              <a:t>trata</a:t>
            </a:r>
            <a:r>
              <a:rPr lang="en-US" dirty="0"/>
              <a:t> de ? (que o </a:t>
            </a:r>
            <a:r>
              <a:rPr lang="en-US" dirty="0" err="1"/>
              <a:t>quien</a:t>
            </a:r>
            <a:r>
              <a:rPr lang="en-US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/>
              <a:t>Paso? (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donde</a:t>
            </a:r>
            <a:r>
              <a:rPr lang="en-US" baseline="0" dirty="0"/>
              <a:t>) y </a:t>
            </a:r>
            <a:r>
              <a:rPr lang="en-US" baseline="0" dirty="0" err="1"/>
              <a:t>Cuando</a:t>
            </a:r>
            <a:r>
              <a:rPr lang="en-US" baseline="0" dirty="0"/>
              <a:t>?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baseline="0" dirty="0"/>
              <a:t>Que </a:t>
            </a:r>
            <a:r>
              <a:rPr lang="en-US" baseline="0" dirty="0" err="1"/>
              <a:t>paso</a:t>
            </a:r>
            <a:r>
              <a:rPr lang="en-US" baseline="0" dirty="0"/>
              <a:t> y </a:t>
            </a:r>
            <a:r>
              <a:rPr lang="en-US" baseline="0" dirty="0" err="1"/>
              <a:t>porque</a:t>
            </a:r>
            <a:r>
              <a:rPr lang="en-US" baseline="0" dirty="0"/>
              <a:t> </a:t>
            </a:r>
            <a:r>
              <a:rPr lang="en-US" baseline="0" dirty="0" err="1"/>
              <a:t>paso</a:t>
            </a:r>
            <a:r>
              <a:rPr lang="en-US" baseline="0" dirty="0"/>
              <a:t>?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 err="1"/>
              <a:t>Preguntas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dirty="0" err="1"/>
              <a:t>Quien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la </a:t>
            </a:r>
            <a:r>
              <a:rPr lang="en-US" dirty="0" err="1"/>
              <a:t>historia</a:t>
            </a:r>
            <a:r>
              <a:rPr lang="en-US" dirty="0"/>
              <a:t>?</a:t>
            </a:r>
            <a:endParaRPr lang="en-US" baseline="0" dirty="0"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>
                <a:cs typeface="Calibri"/>
              </a:rPr>
              <a:t>Que </a:t>
            </a:r>
            <a:r>
              <a:rPr lang="en-US" dirty="0" err="1">
                <a:cs typeface="Calibri"/>
              </a:rPr>
              <a:t>tiene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revisar</a:t>
            </a:r>
            <a:r>
              <a:rPr lang="en-US" dirty="0">
                <a:cs typeface="Calibri"/>
              </a:rPr>
              <a:t> antes de </a:t>
            </a:r>
            <a:r>
              <a:rPr lang="en-US" dirty="0" err="1">
                <a:cs typeface="Calibri"/>
              </a:rPr>
              <a:t>salir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viaje</a:t>
            </a:r>
            <a:r>
              <a:rPr lang="en-US" dirty="0">
                <a:cs typeface="Calibri"/>
              </a:rPr>
              <a:t>?</a:t>
            </a:r>
          </a:p>
          <a:p>
            <a:pPr marL="228600" indent="-228600">
              <a:buAutoNum type="arabicPeriod"/>
            </a:pPr>
            <a:r>
              <a:rPr lang="en-US" dirty="0">
                <a:cs typeface="Calibri"/>
              </a:rPr>
              <a:t>Como era el </a:t>
            </a:r>
            <a:r>
              <a:rPr lang="en-US" dirty="0" err="1">
                <a:cs typeface="Calibri"/>
              </a:rPr>
              <a:t>dia</a:t>
            </a:r>
            <a:r>
              <a:rPr lang="en-US" dirty="0">
                <a:cs typeface="Calibri"/>
              </a:rPr>
              <a:t>?</a:t>
            </a:r>
          </a:p>
          <a:p>
            <a:pPr marL="228600" indent="-228600">
              <a:buAutoNum type="arabicPeriod"/>
            </a:pPr>
            <a:r>
              <a:rPr lang="en-US" dirty="0">
                <a:cs typeface="Calibri"/>
              </a:rPr>
              <a:t>Por que </a:t>
            </a:r>
            <a:r>
              <a:rPr lang="en-US" dirty="0" err="1">
                <a:cs typeface="Calibri"/>
              </a:rPr>
              <a:t>crees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tiene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revisar</a:t>
            </a:r>
            <a:r>
              <a:rPr lang="en-US" dirty="0">
                <a:cs typeface="Calibri"/>
              </a:rPr>
              <a:t> los </a:t>
            </a:r>
            <a:r>
              <a:rPr lang="en-US" dirty="0" err="1">
                <a:cs typeface="Calibri"/>
              </a:rPr>
              <a:t>micorfonos</a:t>
            </a:r>
            <a:r>
              <a:rPr lang="en-US" dirty="0">
                <a:cs typeface="Calibri"/>
              </a:rPr>
              <a:t> y </a:t>
            </a:r>
            <a:r>
              <a:rPr lang="en-US" dirty="0" err="1">
                <a:cs typeface="Calibri"/>
              </a:rPr>
              <a:t>audifonos</a:t>
            </a:r>
            <a:r>
              <a:rPr lang="en-US" dirty="0">
                <a:cs typeface="Calibri"/>
              </a:rPr>
              <a:t> del </a:t>
            </a:r>
            <a:r>
              <a:rPr lang="en-US" dirty="0" err="1">
                <a:cs typeface="Calibri"/>
              </a:rPr>
              <a:t>barco</a:t>
            </a:r>
            <a:r>
              <a:rPr lang="en-US" dirty="0">
                <a:cs typeface="Calibri"/>
              </a:rPr>
              <a:t>?</a:t>
            </a:r>
          </a:p>
          <a:p>
            <a:pPr marL="228600" indent="-228600">
              <a:buAutoNum type="arabicPeriod"/>
            </a:pPr>
            <a:r>
              <a:rPr lang="en-US" dirty="0">
                <a:cs typeface="Calibri"/>
              </a:rPr>
              <a:t>Por que </a:t>
            </a:r>
            <a:r>
              <a:rPr lang="en-US" dirty="0" err="1">
                <a:cs typeface="Calibri"/>
              </a:rPr>
              <a:t>tiene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esperar</a:t>
            </a:r>
            <a:r>
              <a:rPr lang="en-US" dirty="0">
                <a:cs typeface="Calibri"/>
              </a:rPr>
              <a:t> a que </a:t>
            </a:r>
            <a:r>
              <a:rPr lang="en-US" dirty="0" err="1">
                <a:cs typeface="Calibri"/>
              </a:rPr>
              <a:t>fluya</a:t>
            </a:r>
            <a:r>
              <a:rPr lang="en-US" dirty="0">
                <a:cs typeface="Calibri"/>
              </a:rPr>
              <a:t> el combustible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el motor?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40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2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8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89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1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MX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4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36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3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158C-CDDB-EC49-B1B8-175468B00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5195B-F945-A342-8F1D-D3DE86CCC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B703B-A83B-D042-B772-A65E88C9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5E9A-2E0D-F242-BE25-6A4CFFC69B91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FA27B-CD83-6446-A314-FD4C39B5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E85A-6162-2A41-8838-9137921D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4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DCF5-FE22-5349-BDE4-29B35BA2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0862A-BBCE-264D-A9B1-86D075C4C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A29BD-A10D-A648-B282-6B5B322A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1E41-11B0-254D-BCA0-8E9B1B2F2FBA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9A931-5704-B043-994A-3763CACD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FFC1B-B825-EC4F-ABF3-FAC665A4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0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6FFA5-5FCA-8742-96CD-50E1F1E05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0D280-2E31-5148-AC15-6F9831726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30626-3717-2149-A5D6-AD2C8689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9A2F-5DDF-0E45-8AFA-3ECF387A672B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38371-EC29-CE42-A70F-C2499535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5D7D0-620F-8541-B281-298DACF9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0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5A2B-BEB4-384C-951C-E6A36744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6B45-CBCF-B646-9D54-4256B617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9F2C-9751-5A44-B47D-35A54133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3BF7-91F3-424C-91BD-D9E92F03C739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6820-9734-2848-B096-096C6F6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CF47-2D57-DE4E-A823-F94F7684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7F5E-11CC-3145-A2DD-649D4E37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214C-7B4A-314D-9D1F-4695514DD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3BDA6-EACB-2B48-84BB-ADC0CD5D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661-84FE-4341-B77A-2F7F7D703029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D54CC-A8D8-D64E-AE3E-F9DB07A6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AAAEB-1F15-2847-BE83-D45A4BC8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310-51B5-DB46-AB73-24E65307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BC9C-0491-C743-BB76-B993F12DF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1500B-5A2A-224C-B7EF-02A2F12D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E467-4F4A-604A-A440-0F69E40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CE11-A5F8-6B4D-A9CF-7125D4D3B0E9}" type="datetime1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DCE72-440D-F245-AE14-1D975E9D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B9C19-4D93-8F47-9155-C9FAA99E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727C-BFBF-2E4D-9E82-1C31C154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7967A-1260-1B41-8D1C-3E4AAD4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FBE97-CEF3-164F-A209-E287F0E3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97B02-1E19-3A4E-A8A6-35CF09559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A482A-AEF8-B54C-AD8E-009EA1584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843079-1CFC-8A4E-920F-9E0A7990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3A92-9464-4D41-95CA-E52EE6CDEEDA}" type="datetime1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7A2E1-0235-2248-97A1-CC75263B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F6C5A-FFDC-F34C-9F45-409ADB76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1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CCEAE-8973-6742-BA8E-9CAF3D5D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784C0-4E2E-C140-A431-E735C67F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54D7-E314-1549-BCF3-A20106DA813A}" type="datetime1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9E42D-C134-6945-A4E8-BAA13492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ADF84-5219-0249-8EF6-47B68698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6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29D847-3363-E84C-82E3-7D0232BA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0F1DE-FF60-0346-8A07-983E545CF92B}" type="datetime1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75844-D08A-4144-8DD8-BE1F747A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C9E4-45E8-CA49-A5A2-2E95A3E2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2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DCCE-86D2-BC46-8C4E-7639DE4B6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6E0CA-4189-C34F-A50E-3E4B2FCAB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0CCE9-6362-D54F-9E60-64A6B6441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C0588-D9DE-0546-B3B6-0C99F8F3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6356-0D4C-F642-AEC8-46B5ADC7E14D}" type="datetime1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4801D-B371-BC4F-AA6A-EF798529F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1260E-6EB0-B549-887B-27805D73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6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D784-D1CE-2849-A557-B5AFE3AF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CE558-B78E-D343-BD16-85060B94D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8791E-68C8-5B48-ABEE-3767FFDA1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7B1A3-E80C-764F-8FEC-52E250DAB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FB94-A4FD-DF40-9066-D8D35EB45981}" type="datetime1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7C678-75F6-134C-A34E-7FE05A1E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AC731-04B1-0D48-9A46-61CFA2E7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2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0BE4-11C7-3B48-ABE1-333172A2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D2C4E-4F77-0C46-859D-C500DDC5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EF4F-AEDF-0041-9A99-E128C19E8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B4A0B-A908-AD4A-9456-5F57DD505AF5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77AB-5120-FE4F-BC8B-D2B408BDB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D19E-402C-A44E-A7B8-1521CB4C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0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Z9BMvWpwf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commons.wikimedia.org/wiki/File:Fall_leaves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www.flayrah.com/7123/game-review-night-wood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ngimg.com/download/9383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12" Type="http://schemas.openxmlformats.org/officeDocument/2006/relationships/hyperlink" Target="http://www.pngall.com/autumn-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3582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3.jpeg"/><Relationship Id="rId4" Type="http://schemas.openxmlformats.org/officeDocument/2006/relationships/hyperlink" Target="http://lilipilyspirit.deviantart.com/art/Autumn-Brown-Liquid-Amber-Leaf-301607533" TargetMode="External"/><Relationship Id="rId9" Type="http://schemas.openxmlformats.org/officeDocument/2006/relationships/hyperlink" Target="https://pngimg.com/download/361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87CEEE-67D5-EB4E-9849-6F931467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76"/>
            <a:ext cx="12036669" cy="6770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7462A4-CF37-014E-B2EB-EDB66CB2F811}"/>
              </a:ext>
            </a:extLst>
          </p:cNvPr>
          <p:cNvSpPr txBox="1">
            <a:spLocks/>
          </p:cNvSpPr>
          <p:nvPr/>
        </p:nvSpPr>
        <p:spPr bwMode="auto">
          <a:xfrm>
            <a:off x="5393115" y="5015900"/>
            <a:ext cx="5327435" cy="12816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Month 00, 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49354" y="-2898"/>
            <a:ext cx="8545842" cy="6823364"/>
          </a:xfrm>
          <a:custGeom>
            <a:avLst/>
            <a:gdLst>
              <a:gd name="connsiteX0" fmla="*/ 1565031 w 8387861"/>
              <a:gd name="connsiteY0" fmla="*/ 0 h 6866792"/>
              <a:gd name="connsiteX1" fmla="*/ 8387861 w 8387861"/>
              <a:gd name="connsiteY1" fmla="*/ 8792 h 6866792"/>
              <a:gd name="connsiteX2" fmla="*/ 8335108 w 8387861"/>
              <a:gd name="connsiteY2" fmla="*/ 6866792 h 6866792"/>
              <a:gd name="connsiteX3" fmla="*/ 0 w 8387861"/>
              <a:gd name="connsiteY3" fmla="*/ 6849207 h 6866792"/>
              <a:gd name="connsiteX4" fmla="*/ 1565031 w 8387861"/>
              <a:gd name="connsiteY4" fmla="*/ 0 h 686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7861" h="6866792">
                <a:moveTo>
                  <a:pt x="1565031" y="0"/>
                </a:moveTo>
                <a:lnTo>
                  <a:pt x="8387861" y="8792"/>
                </a:lnTo>
                <a:lnTo>
                  <a:pt x="8335108" y="6866792"/>
                </a:lnTo>
                <a:lnTo>
                  <a:pt x="0" y="6849207"/>
                </a:lnTo>
                <a:lnTo>
                  <a:pt x="1565031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37443" y="432524"/>
            <a:ext cx="73569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8F2827"/>
                </a:solidFill>
                <a:latin typeface="Arial"/>
                <a:cs typeface="Arial"/>
              </a:rPr>
              <a:t>Padres de Estudiantes Bilingües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4000" b="1">
                <a:solidFill>
                  <a:srgbClr val="8F2827"/>
                </a:solidFill>
                <a:latin typeface="Arial"/>
                <a:cs typeface="Arial"/>
              </a:rPr>
              <a:t>Padres </a:t>
            </a:r>
            <a:r>
              <a:rPr lang="en-US" sz="4000" b="1" err="1">
                <a:solidFill>
                  <a:srgbClr val="8F2827"/>
                </a:solidFill>
                <a:latin typeface="Arial"/>
                <a:cs typeface="Arial"/>
              </a:rPr>
              <a:t>Hispanohablantes</a:t>
            </a:r>
            <a:endParaRPr lang="en-US"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32" y="2405062"/>
            <a:ext cx="2934067" cy="40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8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0170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hay, field, cart, flower, harvest, crop ...">
            <a:extLst>
              <a:ext uri="{FF2B5EF4-FFF2-40B4-BE49-F238E27FC236}">
                <a16:creationId xmlns:a16="http://schemas.microsoft.com/office/drawing/2014/main" id="{78151CDF-5210-4F41-9676-C773DA7AC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17840"/>
          <a:stretch/>
        </p:blipFill>
        <p:spPr>
          <a:xfrm>
            <a:off x="3523488" y="901700"/>
            <a:ext cx="866851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90170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2211671"/>
            <a:ext cx="5993630" cy="529981"/>
          </a:xfrm>
        </p:spPr>
        <p:txBody>
          <a:bodyPr anchor="b">
            <a:noAutofit/>
          </a:bodyPr>
          <a:lstStyle/>
          <a:p>
            <a:r>
              <a:rPr lang="en-US" sz="4000" b="1" err="1">
                <a:cs typeface="Calibri"/>
              </a:rPr>
              <a:t>Enfoque</a:t>
            </a:r>
            <a:r>
              <a:rPr lang="en-US" sz="4000" b="1">
                <a:cs typeface="Calibri"/>
              </a:rPr>
              <a:t> del OGP de FBISD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15074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33451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DABC-AB7C-BC48-B281-1B27D7442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3842778"/>
            <a:ext cx="5475791" cy="320725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err="1">
                <a:cs typeface="Calibri"/>
              </a:rPr>
              <a:t>Ofrecer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una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Evaluacion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Inicial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Individualizada</a:t>
            </a:r>
            <a:r>
              <a:rPr lang="en-US" sz="2400">
                <a:cs typeface="Calibri"/>
              </a:rPr>
              <a:t> y </a:t>
            </a:r>
            <a:r>
              <a:rPr lang="en-US" sz="2400" err="1">
                <a:cs typeface="Calibri"/>
              </a:rPr>
              <a:t>completa</a:t>
            </a:r>
            <a:r>
              <a:rPr lang="en-US" sz="2400">
                <a:cs typeface="Calibri"/>
              </a:rPr>
              <a:t>(FIE) </a:t>
            </a:r>
          </a:p>
          <a:p>
            <a:r>
              <a:rPr lang="es-MX" sz="2400">
                <a:cs typeface="Calibri"/>
              </a:rPr>
              <a:t>Si el estudiante califica, programe según las necesidades específicas del estudiante según los resultados de la FIE teniendo en cuenta otros datos.</a:t>
            </a:r>
          </a:p>
          <a:p>
            <a:r>
              <a:rPr lang="es-MX" sz="2400">
                <a:cs typeface="Calibri"/>
              </a:rPr>
              <a:t>Si el alumno califica, se toma en cuenta el programa Bilingüe, para determinar cuál programa es mejor para el estudiante. </a:t>
            </a:r>
            <a:endParaRPr lang="en-US" sz="2400"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72580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31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0"/>
            <a:ext cx="12192000" cy="9017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16A8C5-EA97-394A-A55E-71BAE4C0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8" y="2275834"/>
            <a:ext cx="8392886" cy="4070005"/>
          </a:xfrm>
        </p:spPr>
        <p:txBody>
          <a:bodyPr/>
          <a:lstStyle/>
          <a:p>
            <a:pPr marL="0" indent="0">
              <a:buNone/>
            </a:pPr>
            <a:r>
              <a:rPr lang="es-MX" sz="2800">
                <a:cs typeface="Calibri"/>
              </a:rPr>
              <a:t>Ofrecemos un programa Bilingüe para nuestros estudiantes que necesiten instrucción en Español.  ​</a:t>
            </a:r>
          </a:p>
          <a:p>
            <a:pPr marL="0" indent="0">
              <a:buNone/>
            </a:pPr>
            <a:r>
              <a:rPr lang="es-MX" sz="2800">
                <a:cs typeface="Calibri"/>
              </a:rPr>
              <a:t>Cada estudiante es diferente, algunos pueden empezar el programa OGP en inglés. ​</a:t>
            </a:r>
          </a:p>
          <a:p>
            <a:pPr marL="0" indent="0">
              <a:buNone/>
            </a:pPr>
            <a:r>
              <a:rPr lang="es-MX" sz="2800">
                <a:cs typeface="Calibri"/>
              </a:rPr>
              <a:t>Los estudiantes que empiecen el programa Esperanza(en Español) después hacen la transición al programa adecuado en inglés.​</a:t>
            </a:r>
          </a:p>
          <a:p>
            <a:pPr marL="0" indent="0">
              <a:buNone/>
            </a:pPr>
            <a:r>
              <a:rPr lang="es-MX" sz="2800">
                <a:cs typeface="Calibri"/>
              </a:rPr>
              <a:t>Es importante tomar en cuenta las necesidades de cada estudiante.​</a:t>
            </a:r>
            <a:endParaRPr lang="en-US" sz="2800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B2D953-76BA-9A44-A0F9-06F3B9B4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8" y="1120775"/>
            <a:ext cx="8392886" cy="1063370"/>
          </a:xfrm>
        </p:spPr>
        <p:txBody>
          <a:bodyPr/>
          <a:lstStyle/>
          <a:p>
            <a:r>
              <a:rPr lang="es-MX" b="1">
                <a:latin typeface="+mn-lt"/>
                <a:cs typeface="Calibri"/>
              </a:rPr>
              <a:t>Programa Bilingüe </a:t>
            </a:r>
          </a:p>
        </p:txBody>
      </p:sp>
    </p:spTree>
    <p:extLst>
      <p:ext uri="{BB962C8B-B14F-4D97-AF65-F5344CB8AC3E}">
        <p14:creationId xmlns:p14="http://schemas.microsoft.com/office/powerpoint/2010/main" val="381607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12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0"/>
            <a:ext cx="12192000" cy="90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44" y="189240"/>
            <a:ext cx="561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Algerian" panose="04020705040A02060702" pitchFamily="82" charset="0"/>
              </a:rPr>
              <a:t>Conciencia</a:t>
            </a:r>
            <a: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lgerian" panose="04020705040A02060702" pitchFamily="82" charset="0"/>
              </a:rPr>
              <a:t>fonológica</a:t>
            </a:r>
            <a:endParaRPr lang="en-US" sz="280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2" descr="Free Turkey Clip Art for Thanksgiv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35" y="2012778"/>
            <a:ext cx="3331465" cy="34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6328" y="1843027"/>
            <a:ext cx="5711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Palabras que </a:t>
            </a:r>
            <a:r>
              <a:rPr lang="en-US" sz="5400" b="1" cap="none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riman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13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13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0"/>
            <a:ext cx="12192000" cy="90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44" y="189240"/>
            <a:ext cx="561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err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Silabación</a:t>
            </a:r>
            <a:endParaRPr lang="en-US" sz="2800" b="1">
              <a:solidFill>
                <a:schemeClr val="bg1"/>
              </a:solidFill>
              <a:latin typeface="Algerian" panose="04020705040A02060702" pitchFamily="82" charset="0"/>
              <a:ea typeface="+mn-lt"/>
              <a:cs typeface="+mn-lt"/>
            </a:endParaRPr>
          </a:p>
        </p:txBody>
      </p:sp>
      <p:pic>
        <p:nvPicPr>
          <p:cNvPr id="3" name="Picture 2" descr="La Fuencisla in English: Digestive syste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67" y="1853283"/>
            <a:ext cx="3600035" cy="28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1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-70338"/>
            <a:ext cx="12192000" cy="90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721" y="189240"/>
            <a:ext cx="561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err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ortografía</a:t>
            </a:r>
            <a:endParaRPr lang="en-US" sz="2800" b="1">
              <a:solidFill>
                <a:schemeClr val="bg1"/>
              </a:solidFill>
              <a:latin typeface="Algerian" panose="04020705040A02060702" pitchFamily="82" charset="0"/>
              <a:ea typeface="+mn-lt"/>
              <a:cs typeface="+mn-lt"/>
            </a:endParaRPr>
          </a:p>
        </p:txBody>
      </p:sp>
      <p:pic>
        <p:nvPicPr>
          <p:cNvPr id="2" name="Picture 1" descr="File:Noto Emoji Oreo 1f600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66" y="859614"/>
            <a:ext cx="2356338" cy="2356338"/>
          </a:xfrm>
          <a:prstGeom prst="rect">
            <a:avLst/>
          </a:prstGeom>
        </p:spPr>
      </p:pic>
      <p:pic>
        <p:nvPicPr>
          <p:cNvPr id="6" name="Picture 5" descr="File:Noto Emoji Oreo 1f600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25" y="3758714"/>
            <a:ext cx="2356338" cy="2356338"/>
          </a:xfrm>
          <a:prstGeom prst="rect">
            <a:avLst/>
          </a:prstGeom>
        </p:spPr>
      </p:pic>
      <p:pic>
        <p:nvPicPr>
          <p:cNvPr id="7" name="Picture 6" descr="File:Noto Emoji Oreo 1f600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32" y="3758714"/>
            <a:ext cx="2356338" cy="2356338"/>
          </a:xfrm>
          <a:prstGeom prst="rect">
            <a:avLst/>
          </a:prstGeom>
        </p:spPr>
      </p:pic>
      <p:pic>
        <p:nvPicPr>
          <p:cNvPr id="8" name="Picture 7" descr="File:Noto Emoji Oreo 1f600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25" y="866531"/>
            <a:ext cx="2356338" cy="2356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1478" y="3302650"/>
            <a:ext cx="131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1. </a:t>
            </a:r>
            <a:r>
              <a:rPr lang="en-US" err="1"/>
              <a:t>Repitan</a:t>
            </a:r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6452086" y="3291644"/>
            <a:ext cx="205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2. Los </a:t>
            </a:r>
            <a:r>
              <a:rPr lang="en-US" err="1"/>
              <a:t>sonidos</a:t>
            </a:r>
            <a:r>
              <a:rPr lang="en-US"/>
              <a:t> son</a:t>
            </a:r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1900034" y="6169580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 Las </a:t>
            </a:r>
            <a:r>
              <a:rPr lang="en-US" err="1"/>
              <a:t>letras</a:t>
            </a:r>
            <a:r>
              <a:rPr lang="en-US"/>
              <a:t> son</a:t>
            </a:r>
            <a:endParaRPr lang="es-MX"/>
          </a:p>
        </p:txBody>
      </p:sp>
      <p:sp>
        <p:nvSpPr>
          <p:cNvPr id="13" name="TextBox 12"/>
          <p:cNvSpPr txBox="1"/>
          <p:nvPr/>
        </p:nvSpPr>
        <p:spPr>
          <a:xfrm>
            <a:off x="6553093" y="6212790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4. La palabra </a:t>
            </a:r>
            <a:r>
              <a:rPr lang="en-US" err="1"/>
              <a:t>es</a:t>
            </a:r>
            <a:endParaRPr lang="es-MX"/>
          </a:p>
        </p:txBody>
      </p:sp>
      <p:pic>
        <p:nvPicPr>
          <p:cNvPr id="10" name="Picture 9" descr="Once Upon A Teacher: Kindergarteners Use Their &quot;Magic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82200" y="2713029"/>
            <a:ext cx="1471966" cy="1526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97722" y="4567551"/>
            <a:ext cx="209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5. Escribe la palabra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8657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15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-70338"/>
            <a:ext cx="12192000" cy="90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721" y="189240"/>
            <a:ext cx="561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Fluidez</a:t>
            </a:r>
            <a:r>
              <a:rPr lang="en-US" sz="2800" b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en</a:t>
            </a:r>
            <a:r>
              <a:rPr lang="en-US" sz="2800" b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 la </a:t>
            </a:r>
            <a:r>
              <a:rPr lang="en-US" sz="2800" b="1" err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lectura</a:t>
            </a:r>
            <a:endParaRPr lang="en-US" sz="2800" b="1">
              <a:solidFill>
                <a:schemeClr val="bg1"/>
              </a:solidFill>
              <a:latin typeface="Algerian" panose="04020705040A02060702" pitchFamily="82" charset="0"/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9FBC1-40DE-4157-B3F2-97D21022194C}"/>
              </a:ext>
            </a:extLst>
          </p:cNvPr>
          <p:cNvSpPr txBox="1"/>
          <p:nvPr/>
        </p:nvSpPr>
        <p:spPr>
          <a:xfrm>
            <a:off x="596900" y="1068613"/>
            <a:ext cx="10326914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3200"/>
              <a:t>¡Caramba! Hoy salgo de viaje con mi carga. </a:t>
            </a:r>
          </a:p>
          <a:p>
            <a:r>
              <a:rPr lang="es-MX" sz="3200"/>
              <a:t>Soy el capitán del barco y tengo que revisar todos mis micrófonos y audífonos. </a:t>
            </a:r>
            <a:endParaRPr lang="es-MX" sz="3200">
              <a:cs typeface="Calibri"/>
            </a:endParaRPr>
          </a:p>
          <a:p>
            <a:r>
              <a:rPr lang="es-MX" sz="3200"/>
              <a:t>Navegare entre glaciares, a muchos kilómetros de distancia. </a:t>
            </a:r>
            <a:endParaRPr lang="es-MX" sz="3200">
              <a:cs typeface="Calibri"/>
            </a:endParaRPr>
          </a:p>
          <a:p>
            <a:r>
              <a:rPr lang="es-MX" sz="3200"/>
              <a:t>Hoy es un hermosísimo día el cielo está claro y lo primero que debo de hacer es liberar los atados. </a:t>
            </a:r>
            <a:endParaRPr lang="es-MX" sz="3200">
              <a:cs typeface="Calibri"/>
            </a:endParaRPr>
          </a:p>
          <a:p>
            <a:r>
              <a:rPr lang="es-MX" sz="3200"/>
              <a:t>Esperare a que fluya el combustible en el motor para empezar este viaje y regresar con éxito a mi puerto. </a:t>
            </a:r>
            <a:endParaRPr lang="es-MX" sz="3200">
              <a:cs typeface="Calibri"/>
            </a:endParaRPr>
          </a:p>
        </p:txBody>
      </p:sp>
      <p:pic>
        <p:nvPicPr>
          <p:cNvPr id="3" name="Picture 4" descr="Cargo Ship Shipment Freighter · Free vector graphic on Pixabay">
            <a:extLst>
              <a:ext uri="{FF2B5EF4-FFF2-40B4-BE49-F238E27FC236}">
                <a16:creationId xmlns:a16="http://schemas.microsoft.com/office/drawing/2014/main" id="{B2900D1D-65A8-4378-A44E-A2D8B963D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083" y="4786243"/>
            <a:ext cx="2743200" cy="16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-70338"/>
            <a:ext cx="12192000" cy="90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721" y="189240"/>
            <a:ext cx="561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err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Comprensión</a:t>
            </a:r>
            <a:r>
              <a:rPr lang="en-US" sz="2800" b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 de </a:t>
            </a:r>
            <a:r>
              <a:rPr lang="en-US" sz="2800" b="1" err="1">
                <a:solidFill>
                  <a:schemeClr val="bg1"/>
                </a:solidFill>
                <a:latin typeface="Algerian" panose="04020705040A02060702" pitchFamily="82" charset="0"/>
                <a:ea typeface="+mn-lt"/>
                <a:cs typeface="+mn-lt"/>
              </a:rPr>
              <a:t>lectura</a:t>
            </a:r>
            <a:endParaRPr lang="en-US" sz="2800" b="1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4" descr="Cargo Ship Shipment Freighter · Free vector graphic on Pixabay">
            <a:extLst>
              <a:ext uri="{FF2B5EF4-FFF2-40B4-BE49-F238E27FC236}">
                <a16:creationId xmlns:a16="http://schemas.microsoft.com/office/drawing/2014/main" id="{4C97B05E-A821-48AB-B559-F4F3D081E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7" y="1644458"/>
            <a:ext cx="6822830" cy="40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0528"/>
          </a:xfrm>
        </p:spPr>
        <p:txBody>
          <a:bodyPr/>
          <a:lstStyle/>
          <a:p>
            <a:r>
              <a:rPr lang="en-US"/>
              <a:t>Use the Form link or URL below to ask any questions:</a:t>
            </a:r>
          </a:p>
          <a:p>
            <a:pPr marL="0" indent="0">
              <a:buNone/>
            </a:pPr>
            <a:r>
              <a:rPr lang="en-US"/>
              <a:t>https://forms.office.com/r/Z9BMvWpwfD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17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644" y="189240"/>
            <a:ext cx="561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  <a:t>Thank you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HXAn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n8e6zeaF4P1PV/7PhuTbQ71h+0lN5yABu2HHJ64NVRqHxGz/AMil4Z/8KSb/AOQqT4z/APJMNc/64L/6GtdfQByf9o/Eb/oUfC//AIUk/wD8hUf2j8Rv+hR8L/8AhST/APyFXWUUAcn/AGj8Rv8AoUfC/wD4Uk//AMhUf2j8Rv8AoUfC/wD4Uk//AMhV1lFAHJ/2j8Rv+hR8L/8AhST/APyFR/aPxG/6FHwv/wCFJP8A/IVdZRQByf8AaPxG/wChR8L/APhST/8AyFR/aPxG/wChR8L/APhST/8AyFXWUUAcn/aPxG/6FHwv/wCFJP8A/IVH9o/Eb/oUfC//AIUk/wD8hV1lFAHJ/wBo/Eb/AKFHwv8A+FJP/wDIVZOueI/HljqGi21x4Q8PGTUb5rWDy/EUpAcW80uWzZjA2xN0zzjjuPQq5Lx5/wAjJ4E/7GB//Tde0AA1H4jY/wCRR8Mfj4km/wDkKl/tH4jf9Cj4X/8ACkn/APkKusooA5P+0fiN/wBCj4X/APCkn/8AkKj+0fiN/wBCj4X/APCkn/8AkKusooA5P+0fiN/0KPhf/wAKSf8A+QqP7R+I3/Qo+F//AApJ/wD5CrrKKAOT/tH4jf8AQo+F/wDwpJ//AJCo/tH4jf8AQo+F/wDwpJ//AJCrrKKAOT/tH4jf9Cj4X/8ACkn/APkKj+0fiN/0KPhf/wAKSf8A+Qq6yigDk/7R+I3/AEKPhf8A8KSf/wCQqQ6h8Rsf8ij4Y/8ACkn/APkKutooA88/4STx4vi9NF/4Q/w99qawa6BPiKXZsEioRn7HnOSO3T8q1/7R+I3/AEKPhf8A8KSf/wCQqZJ/yWe3/wCxdl/9KY66+gDk/wC0fiN/0KPhf/wpJ/8A5Co/tH4jf9Cj4X/8KSf/AOQq6yigDk/7R+I3/Qo+F/8AwpJ//kKj+0fiN/0KPhf/AMKSf/5CrrKKAOT/ALR+I3/Qo+F//Ckn/wDkKj+0fiN/0KPhf/wpJ/8A5CrrKKAOT/tH4jf9Cj4X/wDCkn/+QqP7R+I3/Qo+F/8AwpJ//kKusooA5P8AtH4jf9Cj4X/8KSf/AOQqP7R+I3/Qo+F//Ckn/wDkKusooA5P+0fiN/0KPhf/AMKSf/5CrI0fxH48vtV1u0h8H+HhLp16lvOW8RShS5t4ZQV/0PJG2ReoHOeO59DrkvA//I1+PP8AsOw/+m2yoAX+0fiN/wBCj4X/APCkn/8AkKj+0fiN/wBCj4X/APCkn/8AkKusooA5P+0fiN/0KPhf/wAKSf8A+QqP7R+I3/Qo+F//AApJ/wD5CrrKKAOT/tH4jf8AQo+F/wDwpJ//AJCo/tH4jf8AQo+F/wDwpJ//AJCrrKKAOT/tH4jf9Cj4X/8ACkn/APkKj+0fiN/0KPhf/wAKSf8A+Qq6yigDk/7R+I3/AEKPhf8A8KSf/wCQqP7R+I3/AEKPhf8A8KSf/wCQq6yigDk/7R+I3/Qo+F//AApJ/wD5CpG1D4jEYPhLwwPp4km/+Qq62igDz3wl4k8eazoUOo2Xg/w8sEjyqom8RShspIyHpZkdVPetb+0fiN/0KPhf/wAKSf8A+QqZ8G/+SeWH/Xe6/wDSmWuvoA5P+0fiN/0KPhf/AMKSf/5Co/tH4jf9Cj4X/wDCkn/+Qq6yigDk/wC0fiN/0KPhf/wpJ/8A5Co/tH4jf9Cj4X/8KSf/AOQq6yigDk/7R+I3/Qo+F/8AwpJ//kKj+0fiN/0KPhf/AMKSf/5CrrKKAOT/ALR+I3/Qo+F//Ckn/wDkKj+0fiN/0KPhf/wpJ/8A5CrrKKAOT/tH4jf9Cj4X/wDCkn/+QqP7R+I3/Qo+F/8AwpJ//kKusooA8+8W+IvHujeF9W1i88H+HmtrGymuZli8RSlyiIWYKDZgE4Bxkge9ai6l8RioI8I+GMEf9DJP/wDIVP8AjF/ySTxj/wBgG+/9J3rqIf8AVJ/uigDlf7R+I3/Qo+F//Ckn/wDkKj+0fiN/0KPhf/wpJ/8A5CrrKKAOT/tH4jf9Cj4X/wDCkn/+QqP7R+I3/Qo+F/8AwpJ//kKusooA5P8AtH4jf9Cj4X/8KSf/AOQqP7R+I3/Qo+F//Ckn/wDkKusooA5P+0fiN/0KPhf/AMKSf/5Co/tH4jf9Cj4X/wDCkn/+Qq6yigDk/wC0fiN/0KPhf/wpJ/8A5Co/tH4jf9Cj4X/8KSf/AOQq6yigDk/7R+I3/Qo+F/8AwpJ//kKs/VvEXjLT7nShrPhfQ4bS71GC0MlrrsszoztgHY1qgIz/ALQrvK5D4o/8e/h3/sYrH/0ZQB04a8A/1EP4zH/4mirFFAHIfGf/AJJhrn/XBf8A0Na6+uQ+M/8AyTDXP+uC/wDoa119ABRRRQAUUUUAFFFFABRRRQAUUUUAFcl48/5GTwJ/2MD/APpuva62uS8ef8jJ4E/7GB//AE3XtAHW0UUUAFFFFABRRRQAUUUUAFFFFABRRRQByEn/ACWe3/7F2X/0pjrr65CT/ks9v/2Lsv8A6Ux119ABRRRQAUUUUAFFFFABRRRQAUUUUAFcl4H/AORr8ef9h2H/ANNtlXW1yXgf/ka/Hn/Ydh/9NtlQB1tFFFABRRRQAUUUUAFFFFABRRRQAUUUUAch8G/+SeWH/Xe6/wDSmWuvrkPg3/yTyw/673X/AKUy119ABRRRQAUUUUAFFFFABRRRQAUUUUAcr8Yv+SSeMf8AsA33/pO9dRD/AKpP90Vy/wAYv+SSeMf+wDff+k711EP+qT/dFADqKKKACiiigAooooAKKKKACiiigArkPij/AMe/h3/sYrH/ANGV19ch8Uf+Pfw7/wBjFY/+jKAOvooooA5D4z/8kw1z/rgv/oa119ch8Z/+SYa5/wBcF/8AQ1rr6ACiiigAoJwDUczFY2IKggEgscD8a+TvBnxI+JWk/Ejw/pnxDbXvK1PV5bZL/T7i2uNKvA/+rjRVjJAXoSsm4ZyRkYpXGfUuia1pOtQyT6PqtjqUMUhikktLhJlSQdVJUnBGRx1rQr4U8NfEHxxp3gHRG0PXItIudR+IU2nTvbafborxFYgAyKgDcsTnqfWun174qfEvwp4b+LWkR+JJ9XufDeq2VpY6pd20fnW8c5dXchFC8bBjI4JNO39fd/mKx9iUV8p+HvGnxAg+Lmu+EdM+JNv4ngtfBkl9YXF4sEcAuzsKtK6ADgtjPTBGecmtD4C/ELxvJ8TtN8I+PY/FNrf3elPIv2uW3nsr2SM/NPEyRqUU9irOvHvmnZivofTlFFFIYVyXjz/kZPAn/YwP/wCm69rra5Lx5/yMngT/ALGB/wD03XtAHW0UUUAFNcntmnU1+lDAz7XWtJutUudKtdWsZ7+0ANzaxXCNNCD03oDlc54yK0h0FfGXifxdrXgX4ufHrxN4ft1l1K1tdPETPGXWLeY1MhHcKGJ544Fbtj8QPGmg+KJvD9t8QpfGFrqHgi41h7pooDJptykMjKVaMYC5A4YHtST91SHb3uU+sKK+O/h78RPiYs/wf1rU/Gt3q0Pi2+uLO+sJrWFYgkbhAQVUMXO4nOeoHFc9rvxb+JL/AA9v/GK/ElrHVZfFR0w6FHbwD7NbrzlQVLr6HPB+tVbWxN9Ln3LRUUJ+QHOcipaQ0wooooA5CT/ks9v/ANi7L/6Ux119chJ/yWe3/wCxdl/9KY66+gAooooARvumsm88R6DZ6zb6Lea7pdvqlwAYbKa7jSeQHOCsZIZs4PQdq1m718i3tgum/tb/ABB8San4glH9gaEdUinubCK5EIMQ2Ltxu2x7hjYVY7QCeTSvqOx9dKeKWvjL4dfFnx9/wtLwFbyeKdU1vR/EhkE0epJZxtJ1wyQQMzwgEYG9ju7Ct74aeO/FfinSrjxxr3xnsPClzFr72p0C7toWtkiXgQlCVl3N2O7sevakthPQ+p2uoBei0+0RfaChk8reN+wHG7HXGSBmrFfLHwj0+8t/20fHy3Pii9Zkt45fLl8sG8R1UrGRtztQEY24PyjOea+p6S2T7i6tBRRRQMK5LwP/AMjX48/7DsP/AKbbKutrkvA//I1+PP8AsOw/+m2yoA62iiigAooqpqsksdjcSQNEsqxMyGU4QMAcFj2HrSbsrgWWYKpZmAA5ye1UdD1nSdcs/tui6rY6na7ynnWdwk0e4dRuUkZHpXy38PPiN8R9P8feH9E+Ia+Ikk1Se7t1vYJ7a50q/f5mQRhY8qqDAJWQkdx1A5H4e/EfxhD8MPA+i2euWvhuHxF4ourW+1uCxghFtGhjwqqEEas24nJGTjr1prUD7U1vV9K0Sy+26xqllptrvCedd3CwpuPQbmIGT6VbhYOgdWDKQCCDkEeor49/aQvLj/hQ2taXdfEiy8dtYeI7XbLHCiXFqp8wiOZoyVc8cEKvfiu9/Zf8beKPGHjHxPD4z1TUdL1XTfKFv4aeJI4be1aMbZOm926ZOcDIP8XBFcwS91XPoiimx5289adQAUUUUAch8G/+SeWH/Xe6/wDSmWuvrkPg3/yTyw/673X/AKUy119ABRRRQAjdKzo9b0mTWn0RdVsW1SOPzZLIXCmdUOMMY87gORzjvWi4yK+Q/iPHrR/av8cXWg+ILjQbyy8HG7FzBCkjsI4kYJ84IAJAycZx0xScknqNK59V3et6Ta6tbaRdarYwajdqWtrSS4RZpgM5KITubGD0z0rSHSvjnwj8QPFHiXxx8E9T1G60+W+1HRr83M81nDl5IjcIrmQrujzsUtsIB545xWx8MPiL8R7H4k+GND+Ig8RI+q3dzbi9t57a40q/blkEYSPKqgwMpISO464rl1sS3Y+rqKKKQwooooA5X4xf8kk8Y/8AYBvv/Sd66iH/AFSf7orl/jF/ySTxj/2Ab7/0neuoh/1Sf7ooAdRRRQAUUUUAFI5wK+J9b+K3j+HTviVq6/Ez7Hc+FvEfladpTwQE3ULTlPLORuKALgY565NbXxl+K/i6TXNbXw54u1bTrjSdDt7yXTra3tLa3tZJIlc+ZPcMXmb5hiOOMEggA5BpJ6Jjas7H1bNrWkwaxDos2rWMepzoZIrN7hBPIgzllTO4gYPIGODWipyK+QfA/iHUPF37Rnwh8Sat5R1C/wDB8ktw0a7VZ83AJx2zivr5elU4tbk31t6C0UUUhhXIfFH/AI9/Dv8A2MVj/wCjK6+uQ+KP/Hv4d/7GKx/9GUAdfRRRQByHxn/5Jhrn/XBf/Q1rr65D4z/8kw1z/rgv/oa119ABRRRQA0rkEHGDXMaV8P8AwZpWr/2vpnhTRbK/DvIJ4LREcO/3mBA4J7mupopWA5OL4c+BY7eG3TwfoSwwXhvoYxZRhUuTj98Bjh+B83XgVX8U/D3S9T0fXrfRkstB1HXQv26/h02Cdrggn/XJKpWUYLDBGeeCK7SinYFoeO/Cv4D6V4N8Q3uu6pqsev3dxYf2bHF/ZdvZ20NsW3MnkxAISx6nFd/4a8D+EvDNy1x4f8M6TpczR+UZLW1WNtmc7cgdM9uldHRQAUUUUAFcl48/5GTwJ/2MD/8Apuva62uS8ef8jJ4E/wCxgf8A9N17QB1tFFFABTWXNOooAw4PCfh2DVdR1SHQtNS+1NBHf3Atl8y6XGNshxlhjsc1S0P4feCtBtr610TwjoenQahEYbxLazSMXEZBBR8D5lwx4PrXU0UWA5qDwH4Pt49Kit/C+jxR6PI0umqtogFm7HJaLA+QkjORXlWvfs4w+IfFM2qa94wa7sLi/W8uLWLQrK2nuNhJRJLmJFdgM8kjn68j3qihaO4dLDI0KjHFPoooAKKKKAOQk/5LPb/9i7L/AOlMddfXISf8lnt/+xdl/wDSmOuvoAKKKKAEYZFYp8K+HzrF5rJ0PTTqN9B9nu7kwKZJ4sAbHbGWXAxg1t0UWA5DSvhp4A0ma1m0vwV4fspbSc3FvJBYRo0MpABdSBkHAAz7VO3w/wDBLeJf+EmbwjoR1syeYb/7DH5+/GN2/Gc4711FFAGBP4P8M3HieLxRN4f0t9dhXbFqLWym4QYIAD4zjBI69636KKACiiigArkvA/8AyNfjz/sOw/8Aptsq62uS8D/8jX48/wCw7D/6bbKgDraKKKACo5olkBV1DKRgqeQR9KkooA5jRfAHgvRL8X+j+FNFsLoBwJre0RGUP97GBxnvjrSD4feCf+Ebbw1/wiOh/wBiNL5xsPsUfkGT+/sxjd711FFAHLn4e+CP+EbXw3/wiGhf2MsvnrYfYY/IEnPz7MYzyeferieFPD0fiMeJItD05NaEIgF+sCifywMBN/XbjjFblFACICBz1paKKACiiigDkPg3/wAk8sP+u91/6Uy119ch8G/+SeWH/Xe6/wDSmWuvoAKKKKAEYZFYVx4R8N3GsXesz+H9Ml1K8tjaXN09splmgIwY2YjJUjjB4reopWA5i08BeDrOfTJrPwrosD6VG8enslogNqrkl1j4+UHc2QOuTRoXgHwboWpLqWjeFdG0+8TdtmtrREZd33sEDjPfHWunophYKKKKACiiigDlfjF/ySTxj/2Ab7/0neuoh/1Sf7orl/jF/wAkk8Y/9gG+/wDSd66iH/VJ/uigB1FFFABRRRQB5J4K+BPhTQ9d8QatrFvY+JZtV1d9Ug+36fGTZOzE4QnJ7jnjoK7TWPAHgvWNZ/tnVvCWh3+omMxG6ubGOSUpgrt3EZxtJH0NdPRStsHVs5rTfA3hHTb+wv7Dwxo9rdabCbeymitUV7eIkkohAyq5ZuB6mukQYFLRTAKKKKACuQ+KP/Hv4d/7GKx/9GV19ch8Uf8Aj38O/wDYxWP/AKMoA6+iiigDkPjP/wAkw1z/AK4L/wChrXX1yHxn/wCSYa5/1wX/ANDWuvoAKKKKACiiigAooooAKKKKACiiigArkvHn/IyeBP8AsYH/APTde11tcl48/wCRk8Cf9jA//puvaAOtooooAKKKKACiiigAooooAKKKKACiiigDkJP+Sz2//Yuy/wDpTHXX1yEn/JZ7f/sXZf8A0pjrr6ACiiigAooooAKKKKACiiigAooooAK5LwP/AMjX48/7DsP/AKbbKutrkvA//I1+PP8AsOw/+m2yoA62iiigAooooAKKKKACiiigAooooAKKKKAOQ+Df/JPLD/rvdf8ApTLXX1yHwb/5J5Yf9d7r/wBKZa6+gAooooAKKKKACiiigAooooAKKKKAOV+MX/JJPGP/AGAb7/0neuoh/wBUn+6K5f4xf8kk8Y/9gG+/9J3rqIf9Un+6KAHUUUUAFFFFABRRRQAUUUUAFFFFABXIfFH/AI9/Dv8A2MVj/wCjK6+uQ+KP/Hv4d/7GKx/9GUAdfRRRQBy3xJ07Vta8C6tpdnDZrczwbYvNuGVNwYEZIQkDjrg/SohqHxF35HhHw1/4Uc3/AMh102pf8eMv0qcHmgDk/wC0viN/0KHhn/wpJv8A5Do/tL4jf9Ch4Z/8KSb/AOQ662igDkv7S+I3/QoeGf8AwpJv/kOj+0viN/0KHhn/AMKSb/5DrraKAOS/tL4jf9Ch4Z/8KSb/AOQ6P7S+I3/QoeGf/Ckm/wDkOutooA5L+0viN/0KHhn/AMKSb/5Do/tL4jf9Ch4Z/wDCkm/+Q662igDkv7S+I3/QoeGf/Ckm/wDkOj+0viN/0KHhn/wpJv8A5DrraKAOS/tL4jf9Ch4Z/wDCkm/+Q6xfEUfxF1HVfD10fDHhqMadqTXRUeIZm8zNrcQ7Qfsgx/rt2f8AZx3yPR6r3bATW3/XU/8AoDUAc1/aXxG/6FHwz/4Uk3/yHR/aXxG/6FDwz/4Uk3/yHXWjpRQByX9pfEb/AKFDwz/4Uk3/AMh0f2l8Rv8AoUPDP/hSTf8AyHXW0UAcl/aXxG/6FDwz/wCFJN/8h0f2l8Rv+hQ8M/8AhSTf/IddbRQByX9pfEb/AKFDwz/4Uk3/AMh0f2l8Rv8AoUPDP/hSTf8AyHXW0UAcl/aXxG/6FDwz/wCFJN/8h0f2l8Rv+hQ8M/8AhSTf/IddbRQByX9pfEb/AKFDwz/4Uk3/AMh0HUfiMR/yKPhn/wAKSb/5DrraD0oA82MXxF/4TuPXB4Y8NfJpb2nknxDNzmVX3bvsntjGP8K3P7S+I3/QoeGf/Ckm/wDkOukBzqIP/TI/+hCrNAHJf2l8Rv8AoUPDP/hSTf8AyHR/aXxG/wChQ8M/+FJN/wDIddbRQByX9pfEb/oUPDP/AIUk3/yHR/aXxG/6FDwz/wCFJN/8h11tFAHJf2l8Rv8AoUPDP/hSTf8AyHR/aXxG/wChQ8M/+FJN/wDIddbRQByX9pfEb/oUPDP/AIUk3/yHR/aXxG/6FDwz/wCFJN/8h11tFAHJf2l8Rv8AoUPDP/hSTf8AyHR/aXxG/wChQ8M/+FJN/wDIddbRQByX9pfEb/oUPDP/AIUk3/yHWJoEfxFsNa8R3n/CMeG5DqeoR3O3/hIZgIttrBFtz9k+b/VZzx97GOMn0iq1ucXFz/11H/oC0Ac3/aXxG/6FDwz/AOFJN/8AIdH9pfEb/oUPDP8A4Uk3/wAh11tFAHJf2l8Rv+hQ8M/+FJN/8h0f2l8Rv+hQ8M/+FJN/8h11tFAHJf2l8Rv+hQ8M/wDhSTf/ACHR/aXxG/6FDwz/AOFJN/8AIddbRQByX9pfEb/oUPDP/hSTf/IdH9pfEb/oUPDP/hSTf/IddbRQByX9pfEb/oUPDP8A4Uk3/wAh0f2l8Rv+hQ8M/wDhSTf/ACHXW0UAcl/aXxG/6FDwz/4Uk3/yHR/aXxG7+EfDWPbxHN/8h11tB4FAHm/gaP4jaH4at9N/4RnwzceXJM2//hIJkzvld+n2M9N2Pwrb/tL4jf8AQoeGf/Ckm/8AkOul04/6Iv1b/wBCNWKAOS/tL4jf9Ch4Z/8ACkm/+Q6P7S+I3/QoeGf/AApJv/kOutooA5L+0viN/wBCh4Z/8KSb/wCQ6P7S+I3/AEKHhn/wpJv/AJDrraKAOS/tL4jf9Ch4Z/8ACkm/+Q6P7S+I3/QoeGf/AApJv/kOutooA5L+0viN/wBCh4Z/8KSb/wCQ6P7S+I3/AEKHhn/wpJv/AJDrraKAOS/tL4jf9Ch4Z/8ACkm/+Q6P7S+I3/QoeGf/AApJv/kOutooA848bp8Rdb8G67o3/CMeGrc6hp1xa+b/AMJBM4j8yNl3bfsgzjPTIrZTUfiMqhf+ER8M8D/oZJv/AJDrptRP+g3H/XJv5GrA6UAcl/aXxG/6FDwz/wCFJN/8h0f2l8Rv+hQ8M/8AhSTf/IddbRQByX9pfEb/AKFDwz/4Uk3/AMh0f2l8Rv8AoUPDP/hSTf8AyHXW0UAcl/aXxG/6FDwz/wCFJN/8h0f2l8Rv+hQ8M/8AhSTf/IddbRQByX9pfEb/AKFDwz/4Uk3/AMh0f2l8Rv8AoUPDP/hSTf8AyHXW0UAcl/aXxG/6FDwz/wCFJN/8h0f2l8Rv+hQ8M/8AhSTf/IddbRQByX9pfEb/AKFDwz/4Uk3/AMh1l6/B461q40aLUNA8P2Nra6tbXcssOtyzviNs4CG1QEn/AHhXoNVr88Q8H/XJ/OgAD3n/AD7w/wDf4/8AxNFWaKAOT+J93qWkeAdX1Cw1Bo7qGDMTtCjBSWAzgjB696YPDHirn/i4+r59f7Osv/jNHxn/AOSYa5/1wX/0Na6+gDkP+EY8Vf8ARSNX/wDBdZf/ABmj/hGPFX/RSNX/APBdZf8AxmuvooA5D/hGPFX/AEUjV/8AwXWX/wAZo/4RjxV/0UjV/wDwXWX/AMZrr6KAOQ/4RjxV/wBFI1f/AMF1l/8AGaP+EY8Vf9FI1f8A8F1l/wDGa6+igDkP+EY8Vf8ARSNX/wDBdZf/ABmj/hGPFX/RSNX/APBdZf8AxmuvooA5D/hGPFX/AEUjV/8AwXWX/wAZo/4RjxV/0UjV/wDwXWX/AMZrr6KAOQ/4RjxV/wBFI1f/AMF1l/8AGaw/EuneL9N1fw1ax/ELUpF1PVGtJGfTrPKKLS4myuIuuYVHOeCa9LrkvHn/ACMngT/sYH/9N17QA3/hGPFX/RSNX/8ABdZf/GaP+EY8Vf8ARSNX/wDBdZf/ABmuvooA5D/hGPFX/RSNX/8ABdZf/GaP+EY8Vf8ARSNX/wDBdZf/ABmuvooA5D/hGPFX/RSNX/8ABdZf/GaP+EY8Vf8ARSNX/wDBdZf/ABmuvooA5D/hGPFX/RSNX/8ABdZf/GaP+EY8Vf8ARSNX/wDBdZf/ABmuvooA5D/hGPFX/RSNX/8ABdZf/GaP+EY8Vf8ARSNX/wDBdZf/ABmuvooA5D/hGPFX/RSNX/8ABdZf/GaP+EY8Vf8ARSNX/wDBdZf/ABmuvooA8ybT/GA+IMWgj4hal5LaS92ZP7Os9+4SqmP9VjGD6Vvf8Ix4q/6KRq//AILrL/4zRJ/yWe3/AOxdl/8ASmOuvoA5D/hGPFX/AEUjV/8AwXWX/wAZo/4RjxV/0UjV/wDwXWX/AMZrr6KAOQ/4RjxV/wBFI1f/AMF1l/8AGaP+EY8Vf9FI1f8A8F1l/wDGa6+igDkP+EY8Vf8ARSNX/wDBdZf/ABmj/hGPFX/RSNX/APBdZf8AxmuvooA5D/hGPFX/AEUjV/8AwXWX/wAZo/4RjxV/0UjV/wDwXWX/AMZrr6KAOQ/4RjxV/wBFI1f/AMF1l/8AGaP+EY8Vf9FI1f8A8F1l/wDGa6+igDkP+EY8Vf8ARSNX/wDBdZf/ABmsPw3pvi/UNb8T2cnxC1NF0zUo7WNl06zy6taW82WzF1zKRxjgDvk16XXJeB/+Rr8ef9h2H/022VADf+EY8Vf9FI1f/wAF1l/8Zo/4RjxV/wBFI1f/AMF1l/8AGa6+igDkP+EY8Vf9FI1f/wAF1l/8Zo/4RjxV/wBFI1f/AMF1l/8AGa6+igDkP+EY8Vf9FI1f/wAF1l/8Zo/4RjxV/wBFI1f/AMF1l/8AGa6+igDkP+EY8Vf9FI1f/wAF1l/8Zo/4RjxV/wBFI1f/AMF1l/8AGa6+igDkP+EY8Vf9FI1f/wAF1l/8Zo/4RjxV/wBFI1f/AMF1l/8AGa6+igDkP+EY8Vf9FI1f/wAF1l/8Zo/4RjxVnn4j6uf+4dZf/Ga6+igDzPwDp/jDXfC1tqk/xC1KGSWSZSkWm2YUbJnQYzEey5/Gt3/hGPFX/RSNX/8ABdZf/GaPg3/yTyw/673X/pTLXX0Ach/wjHir/opGr/8Agusv/jNH/CMeKv8AopGr/wDgusv/AIzXX0UAch/wjHir/opGr/8Agusv/jNH/CMeKv8AopGr/wDgusv/AIzXX0UAch/wjHir/opGr/8Agusv/jNH/CMeKv8AopGr/wDgusv/AIzXX0UAch/wjHir/opGr/8Agusv/jNH/CMeKv8AopGr/wDgusv/AIzXX0UAch/wjHir/opGr/8Agusv/jNH/CMeKv8AopGr/wDgusv/AIzXX0UAea+PtM8XaH4G1/W4PiFqU02n6Zc3SRyadZ7XaOJmAbEQODgA4I4raTwz4qZFb/hZGr8jP/IOsv8A4zU3xi/5JJ4x/wCwDff+k711EP8Aqk/3RQByX/CMeKv+ikav/wCC6y/+M0f8Ix4q/wCikav/AOC6y/8AjNdfRQByH/CMeKv+ikav/wCC6y/+M0f8Ix4q/wCikav/AOC6y/8AjNdfRQByH/CMeKv+ikav/wCC6y/+M0f8Ix4q/wCikav/AOC6y/8AjNdfRQByH/CMeKv+ikav/wCC6y/+M0f8Ix4q/wCikav/AOC6y/8AjNdfRQByH/CMeKv+ikav/wCC6y/+M0f8Ix4q/wCikav/AOC6y/8AjNdfRQByH/CMeKv+ikav/wCC6y/+M1k+I7XxToFxoly/ja+1GK41i1tZYLiwtVVkkfB5SMMD7g16LXIfFH/j38O/9jFY/wDoygDpxBP/AM/kn/fC/wCFFWKKAOQ+M/8AyTDXP+uC/wDoa119ch8Z/wDkmGuf9cF/9DWuvoAKKKKACiiigAooooAKKKKACiiigArkvHn/ACMngT/sYH/9N17XW1yXjz/kZPAn/YwP/wCm69oA62iiigAooooAKKKKACiiigAooooAKKKKAOQk/wCSz2//AGLsv/pTHXX1yEn/ACWe3/7F2X/0pjrr6ACiiigAooooAKKKKACiiigAooooAK5LwP8A8jX48/7DsP8A6bbKutrkvA//ACNfjz/sOw/+m2yoA62iiigAooooAKKKKACiiigAooooAKKKKAOQ+Df/ACTyw/673X/pTLXX1yHwb/5J5Yf9d7r/ANKZa6+gAooooAKKKKACiiigAooooAKKKKAOV+MX/JJPGP8A2Ab7/wBJ3rqIf9Un+6K5f4xf8kk8Y/8AYBvv/Sd66iH/AFSf7ooAdRRRQAUUUUAFFFFABRRRQAUUUUAFch8Uf+Pfw7/2MVj/AOjK6+uQ+KP/AB7+Hf8AsYrH/wBGUAdfRRRQByHxn/5Jhrn/AFwX/wBDWuvrkPjP/wAkw1z/AK4L/wChrXX0AFFFFABSE0tNPQ0m7ICNLq3YgLKhJOB8w5PpStcQqwVpUUnoGYAmvzr8P6e2p+DtRg0HQdfu/GyeNN+j3tpDK0Nuu4eYA4+SM52k5wT8p6A4679oDSNW17xx46WbwZqEeswJC1jdjTry/mugigsYJNwhtoxy2QCegAJJoG1q0fXq/ELw+3xTPw3H2z+3BYf2hzD+58rOPvZ6+2K66vlb4O2evT/tIeF9a1Wy1M+Z8PLRLm7uIHANxsTerMRjfnOQea+qO1U1ZL+upKeotFFFIYVyXjz/AJGTwJ/2MD/+m69rra5Lx5/yMngT/sYH/wDTde0AdbRRRQAUUUUAZnirXLHw14a1LxBqXm/YtOtZLqfyl3PsRSzYHc4FU/BPi7R/F/hOw8TaO0xsr6Dz4VlTbJtyRyufasj47wz3Xwa8Y21rDLPPLot0sccSFncmNsAAck+1fMHw68G3nh/xJ8DtW07Q9VtLy8sL2PW5vKmzjaQiS54ReeFOB7Uu/wDXcbWiZ9aeC/Ftl4o0L+2IdP1bSofOaLytVs2tZcjvsbnB7HvW9HIkihkYMCMgg5Br4V8I+EdXm+A/hhbi61DQdQsfEt3Pb22o6FPc2E7ts2/aUVG2gAEhmVhyw9x9E/sjLr8Xwznt9e0C00gxancLam0heCG6iyP3qRN9xS27GAoOM4ByTViWz2SiiikMKKKKAOQk/wCSz2//AGLsv/pTHXX1yEn/ACWe3/7F2X/0pjrr6ACiiigAJqNriFZBGZUDnopYZP4U9uh9a+LPij4f8Saf8Vdd1Pw2IfFM9zrlvO2maxoFwl4km/CrbXIXHkqv8SSJgY47kWsrB0PrPQPFlprHiDWdFi0vWbWTSXVJbi7smit5855hkPEgGOSParXibxFpnh7w1qfiC+kd7LTbZ7m48gB2CIpY4GeTgdK+PvFvh/x9dal8em8O6Zq8E95d2LsIY2Vri2DOZlibA38ddvUfXFdTYab4FbwP41j+G/gPxppkkvhKaK7kltpoLOWXyziMxSMGknz/ABIp780pP3OYpL37H0h4I8XaP4v8K6b4l0mSVbHUY/MtxOoRyM45XPqK36+I/wBnfw94k8NeP/AWrfELQptU0vUdKa10WRrSV/7EkWT5Q6bcRsxOdx/vZzxX25VNEJhRRRSGFcl4H/5Gvx5/2HYf/TbZV1tcl4H/AORr8ef9h2H/ANNtlQB1tFFFABSMwXrS1DdRRzxvDKu+ORSrKejAjBFJ7AcR4I+K/hfxl4s1fw7oMOrTvpMkkV1fNZlbMOhAKiXOM88DuOa7lLiGQZjkVxnHynNfDug+E5PD/wAHvifdWvw/1G8uZfEf2CKCMXMDNYblIH7vDvCD1C9c8kgYpfhpofjaz8W+PLPwPY6lpkGqeEZJdNFvpU+nWz3IeMBYllLNvA8xVdiGPJwKE7pPy/QbVpNH3ALiBt22VG2jLYYcCuf8DeOvDPjaPUZvDd+b2HTrtrOeQRsimVVBYLuAJAzjOMZBxXzr8ANE+H7TeGNOsfh/4zt/Ex0yW31+7a3ltrUlk2y/ajIyrKrEnaFDdRWt+xXoFj4ZvPGelXnh+70zX4tUmAlls5UV7MMBGqyMNrANuIA55zVJe80yW9D6ZBzRSJ92lpDCiiigDkPg3/yTyw/673X/AKUy119ch8G/+SeWH/Xe6/8ASmWuvoAKM0UlAHKfFL4gaB8N/Dcev+I/tf2OS6S1X7ND5j73zjjI44NdMLqDahMirvAKhiATn2rwr9uTTr/Uvg7aW+nWF3ezDW7ZzHbQtIwUB8nCgnFeRfFHQblvGXxE/wCEz8MeItX1+9itv+EHurS2mljgXJ2rE6fLEQ23Occg+vKTvFv1G1sfab3EKMVaRVIGTkgYFKZ4lQSNIqoejEgA18dXfgPWvEHxm0i08f6NfamyfDxE1CRlkMUl2iMQruuA7BwDjJ+YA88GsDRNC12f4bfB2Txv4f8AEOqeENPu7+LV9PS0mkkQ+awg3xKN5UKOOOBn1FO3mLpc+5VmjYsFYMVODg9DT6+bv2HY1Sz+IapFcxIPFMyqlwxaVVC4CuTnLDvz1r6PWm1YV9bDqKKKQzlfjF/ySTxj/wBgG+/9J3rqIf8AVJ/uiuX+MX/JJPGP/YBvv/Sd66iH/VJ/uigB1FFFACFsGmefD5vleanmf3Nwz+VK/ByBk18W2mgeJdD+LdtceH47bxZFL4s8+WHVdBuLbVYGY4kf7QUH7lFHDCTacfd6ikvisD2ufWfhTxfY+IptTjh03V9POn3bWrHUbNrcTMP4oi330PZhW6txC2dsinBwcHpXwV4m8Na/N4M8YwLoOr75viek8YjtJQ5h2zjzVwM7efvD1HNdVrngrxNpHiD42+HPh9o+qWNjPpFjJZQW4lCTt+6M3lsfvOVMmcHJywoTuhtatH2WtxCxAWRGLdAGBzQlxA5KpKjEdQrAkV8S/D7TtDj+PPhOy8M6Pr3h62fwVcpMr20qXC3BhlWWWKN/mzv6EcMwOOta/wCz3oviXQPiz4atNPstN8Q6KIbxJNTOiT6ff2kJJO65Z1XczOQArNJkYI7GqtqS9D7IBopF+6KWkMK5D4o/8e/h3/sYrH/0ZXX1yHxR/wCPfw7/ANjFY/8AoygDr6KKKAOQ+M//ACTDXP8Argv/AKGtdfXIfGf/AJJhrn/XBf8A0Na6+gAooooAKTFLRQBzvgfwR4X8E2d5Z+F9LGnQXty11cIs0j75W6t87HHQcDiuhC49aWigBuwZzk/nSgcUtFABRRRQAVyXjz/kZPAn/YwP/wCm69rra5Lx5/yMngT/ALGB/wD03XtAHW0UUUAFFFFACFcnPNAXnqaWigBuwZ6n86UKAe/4mlooCwUUUUAFFFFAHISf8lnt/wDsXZf/AEpjrr65CT/ks9v/ANi7L/6Ux119ABRRRQAhGQaNoxjJx9aWigBu0Y70oX3NLRQAm3nOTS0UUAFFFFABXJeB/wDka/Hn/Ydh/wDTbZV1tcl4H/5Gvx5/2HYf/TbZUAdbRRRQAUhUHrS0UAN2DPU0FAepP506igBuwY6sfxoCD3/OnUUAAGBRRRQAUUUUAch8G/8Aknlh/wBd7r/0plrr65D4N/8AJPLD/rvdf+lMtdfQAUYoooAQrnuR9KQIAMc4+tOooAbtHvXL+Pfh34P8dpbL4q0j7f8AZSxgYXMsLpu6jdGykg8cE44rqqKLAYXgnwf4b8FaGuieF9Kh0ywV2k8uNmYsxPLMzEsx9ySe1booooAKKKKAOV+MX/JJPGP/AGAb7/0neuoh/wBUn+6K5f4xf8kk8Y/9gG+/9J3rqIf9Un+6KAHUUUUAIVBOec0FcjGT+dLRQAm33NZ/iPQ9L8RaJdaLrVot5YXabJoXJAYexGCCDggggggEGtGilYDifAvwo+H/AIH1SfVPDPh6Ozv54xE9y9xLPJsznaGldio9QMZ4z0rtCoIwc/nTqKdwEAwMUtFFABXIfFH/AI9/Dv8A2MVj/wCjK6+uQ+KP/Hv4d/7GKx/9GUAdfRRRQByHxn/5Jhrn/XBf/Q1rr65D4z/8kw1z/rgv/oa11+eaACiiigAooooAKKKKACiiigAooooAK5Lx5/yMngT/ALGB/wD03XtdbXJePP8AkZPAv/YwP/6br2gDraKB0ooAKKKKACiiigAooooAKKKKACiiigDkJP8Aks9v/wBi7L/6Ux119ce/PxmtyOn/AAjsv/pRHXYUAFFFFABRRRQAUUUUAFFFFABRRRQAVyXgf/ka/Hn/AGHYf/TbZV1tcl4IOPFfjzP/AEHYf/TbZUAdbRRRQAUUUUAFFFFABRRRQAUUUUAFFFBoA5D4N/8AJPLD/rvdf+lMtdfXIfBv/knlj/12uv8A0plrr6ACiiigAooooAKKKKACiiigAooooA5X4xf8kk8Y/wDYBvv/AEneuoh/1Sf7orlvjCR/wqXxj/2Ab7/0neupi/1Sf7ooAdRRRQAUUUUAFFFFABRRRQAUUUUAFch8Uf8Aj38O/wDYxWP/AKMrr65D4o/8e3h3/sYrH/0ZQB19FANFAHP+NdDbXPCuo6TPqVxBHcxbDJHGhZOQQRkEdR3FUP8AhGfFf/RRtU/8Ftn/APGq6fUMtZSgA5x6e9T0Acj/AMIz4s/6KPqn/gts/wD41R/wjPiz/oo+qf8Agts//jVddn2oz7UAcj/wjPiz/oo+qf8Agts//jVH/CM+LP8Aoo+qf+C2z/8AjVddn2oz7UAcj/wjPiz/AKKPqn/gts//AI1R/wAIz4s/6KPqn/gts/8A41XXZ9qM+1AHI/8ACM+LP+ij6p/4LbP/AONUf8Iz4s/6KPqn/gts/wD41XXZ9qM+1AHI/wDCM+LP+ij6p/4LbP8A+NUf8Iz4s/6KPqn/AILbP/41XXZ9qM+1AHI/8Iz4s/6KPqn/AILbP/41Wdq/gnxBe3uk3Fz8Q9WeSyvDPbkafZgLIYJY8keVz8sjjHvntXf59qgucmW24P8AreeP9hqAOY/4RnxZ/wBFH1T/AMFtn/8AGqP+EZ8Wf9FH1T/wW2f/AMarrs+1GfagDkf+EZ8Wf9FH1T/wW2f/AMao/wCEZ8Wf9FH1T/wW2f8A8arrs+1GfagDkf8AhGfFn/RR9U/8Ftn/APGqP+EZ8Wf9FH1T/wAFtn/8arrs+1GfagDkf+EZ8Wf9FH1T/wAFtn/8ao/4RnxZ/wBFH1T/AMFtn/8AGq67PtRn2oA5H/hGfFn/AEUfVP8AwW2f/wAao/4RnxZ/0UfVP/BbZ/8Axquuz7UZ9qAOR/4RnxZ/0UfVP/BbZ/8Axqj/AIRnxZ/0UfVP/BbZ/wDxquuz7UZ9qAPPz4J8QHxMmq/8LD1b7Ytk1uH/ALPs8eWXDEY8r1ArS/4RnxZ/0UfVP/BbZ/8Axqunw329W2nHlEZx3yKnz7UAcj/wjPiz/oo+qf8Agts//jVH/CM+LP8Aoo+qf+C2z/8AjVddn2oz7UAcj/wjPiz/AKKPqn/gts//AI1R/wAIz4s/6KPqn/gts/8A41XXZ9qM+1AHI/8ACM+LP+ij6p/4LbP/AONUf8Iz4s/6KPqn/gts/wD41XXZ9qM+1AHI/wDCM+LP+ij6p/4LbP8A+NUf8Iz4s/6KPqn/AILbP/41XXZ9qM+1AHI/8Iz4s/6KPqn/AILbP/41R/wjPiz/AKKPqn/gts//AI1XXZ9qM+1AHI/8Iz4s/wCij6p/4LbP/wCNVnaV4K8Q2eo6tc2/xD1VZb67We4J0+zO5xBFGCP3XHyRoMe2e9d/n2qC3B8+5JGAZBjj/YWgDmP+EZ8Wf9FH1T/wW2f/AMao/wCEZ8Wf9FH1T/wW2f8A8arrs+1GfagDkf8AhGfFn/RR9U/8Ftn/APGqP+EZ8Wf9FH1T/wAFtn/8arrs+1GfagDkf+EZ8Wf9FH1T/wAFtn/8ao/4RnxZ/wBFH1T/AMFtn/8AGq67PtRn2oA5H/hGfFn/AEUfVP8AwW2f/wAao/4RnxZ/0UfVP/BbZ/8Axquuz7UZ9qAOR/4RnxZ/0UfVP/BbZ/8Axqj/AIRnxZ/0UfVP/BbZ/wDxquuz7UZ9qAOR/wCEZ8Wf9FH1T/wW2f8A8ao/4RnxZ/0UfVP/AAW2f/xquuz7UZ9qAPP/AA14J8QaXo0VjYfEPVo7dHkZVbT7MkFnZjz5XqTWl/wjPiz/AKKPqn/gts//AI1XT2AZbVQykHLdR7mp8+1AHI/8Iz4s/wCij6p/4LbP/wCNUf8ACM+LP+ij6p/4LbP/AONV12fajPtQByP/AAjPiz/oo+qf+C2z/wDjVH/CM+LP+ij6p/4LbP8A+NV12fajPtQByP8AwjPiz/oo+qf+C2z/APjVH/CM+LP+ij6p/wCC2z/+NV12fajPtQByP/CM+LP+ij6p/wCC2z/+NUf8Iz4s/wCij6p/4LbP/wCNV12fajPtQByP/CM+LP8Aoo+qf+C2z/8AjVH/AAjPiz/oo+qf+C2z/wDjVddn2oz7UAcD4l8F+IdU8O6npl98QtVktbu0lgnVdPs1LI6FWAIi44J5q+PDPizA/wCLj6p/4LbP/wCNV1F/k2NwADnym7exqcHjpQByP/CM+LP+ij6p/wCC2z/+NUf8Iz4s/wCij6p/4LbP/wCNV12fajPtQByP/CM+LP8Aoo+qf+C2z/8AjVH/AAjPiz/oo+qf+C2z/wDjVddn2oz7UAcj/wAIz4s/6KPqn/gts/8A41R/wjPiz/oo+qf+C2z/APjVddn2oz7UAcj/AMIz4s/6KPqn/gts/wD41R/wjPiz/oo+qf8Agts//jVddn2oz7UAcj/wjPiz/oo+qf8Agts//jVH/CM+LP8Aoo+qf+C2z/8AjVddn2oz7UAcj/wjPiz/AKKPqn/gts//AI1VS+8H61cXWmy6r441O/gtL+G5WBrK1jDOjZXJSMHGfQ13Ofaq97kiL5TxKp/WgBRBcf8AP5If+AL/AIUVOGyOlFAHF/GO2hj+GWutGrRsbcLuR2U4LqDgg5HFTf8ACs/A/wD0A1/8CZf/AIqj4z/8kw1z/rgv/oa119AHIf8ACs/A/wD0A1/8CZf/AIqj/hWfgf8A6Aa/+BMv/wAVXX0UAch/wrPwP/0A1/8AAmX/AOKo/wCFZ+B/+gGv/gTL/wDFV19FAHIf8Kz8D/8AQDX/AMCZf/iqP+FZ+B/+gGv/AIEy/wDxVdfRQByH/Cs/A/8A0A1/8CZf/iqP+FZ+B/8AoBr/AOBMv/xVdfRQByH/AArPwP8A9ANf/AmX/wCKo/4Vn4H/AOgGv/gTL/8AFV19FAHIf8Kz8D/9ANf/AAJl/wDiq5rxj4B8JWmveD4bfSTHHea08Fwq3U2JE+wXbhT8/TciH6qK9UrkvHn/ACMngT/sYH/9N17QA3/hWfgf/oBr/wCBMv8A8VR/wrPwP/0A1/8AAmX/AOKrr6KAOQ/4Vn4H/wCgGv8A4Ey//FUf8Kz8D/8AQDX/AMCZf/iq6+igDkP+FZ+B/wDoBr/4Ey//ABVH/Cs/A/8A0A1/8CZf/iq6+igDkP8AhWfgf/oBr/4Ey/8AxVH/AArPwP8A9ANf/AmX/wCKrr6KAOQ/4Vn4H/6Aa/8AgTL/APFUf8Kz8D/9ANf/AAJl/wDiq6+igDkP+FZ+B/8AoBr/AOBMv/xVH/Cs/A//AEA1/wDAmX/4quvooA8pfwD4THxUh0waURZnQ5JzD9qm2mQToobG/rgkfjXT/wDCs/A//QDX/wACZf8A4qiT/ks9v/2Lsv8A6Ux119AHIf8ACs/A/wD0A1/8CZf/AIqj/hWfgf8A6Aa/+BMv/wAVXX0UAch/wrPwP/0A1/8AAmX/AOKo/wCFZ+B/+gGv/gTL/wDFV19FAHIf8Kz8D/8AQDX/AMCZf/iqP+FZ+B/+gGv/AIEy/wDxVdfRQByH/Cs/A/8A0A1/8CZf/iqP+FZ+B/8AoBr/AOBMv/xVdfRQByH/AArPwP8A9ANf/AmX/wCKo/4Vn4H/AOgGv/gTL/8AFV19FAHIf8Kz8D/9ANf/AAJl/wDiq5rwj4B8JXXiPxjb3GkmWKz1iKG3VrqbEaGwtHKj5+m53P1Y16pXJeB/+Rr8ef8AYdh/9NtlQA3/AIVn4H/6Aa/+BMv/AMVR/wAKz8D/APQDX/wJl/8Aiq6+igDkP+FZ+B/+gGv/AIEy/wDxVH/Cs/A//QDX/wACZf8A4quvooA5D/hWfgf/AKAa/wDgTL/8VR/wrPwP/wBANf8AwJl/+Krr6KAOQ/4Vn4H/AOgGv/gTL/8AFUf8Kz8D/wDQDX/wJl/+Krr6KAOQ/wCFZ+B/+gGv/gTL/wDFUf8ACs/A/wD0A1/8CZf/AIquvooA5D/hWfgf/oBr/wCBMv8A8VR/wrPwP/0A1/8AAmX/AOKrr6KAPKfhd4B8J6l4Js7y+0oz3DzXCtI91MSQs8ij+PsAB+FdP/wrPwP/ANANf/AmX/4qj4N/8k8sP+u91/6Uy119AHIf8Kz8D/8AQDX/AMCZf/iqP+FZ+B/+gGv/AIEy/wDxVdfRQByH/Cs/A/8A0A1/8CZf/iqP+FZ+B/8AoBr/AOBMv/xVdfRQByH/AArPwP8A9ANf/AmX/wCKo/4Vn4H/AOgGv/gTL/8AFV19FAHIf8Kz8D/9ANf/AAJl/wDiqP8AhWfgf/oBr/4Ey/8AxVdfRQByH/Cs/A//AEA1/wDAmX/4qj/hWfgf/oBr/wCBMv8A8VXX0UAeW/FD4f8AhHTvhp4p1Cx0k291baNeTQSpcyho3WFyrA7uoIBroY/hp4IMan+w15A/5eZv/i6n+MX/ACSTxj/2Ab7/ANJ3rqIf9Un+6KAOS/4Vn4H/AOgGv/gTL/8AFUf8Kz8D/wDQDX/wJl/+Krr6KAOQ/wCFZ+B/+gGv/gTL/wDFUf8ACs/A/wD0A1/8CZf/AIquvooA5D/hWfgf/oBr/wCBMv8A8VR/wrPwP/0A1/8AAmX/AOKrr6KAOQ/4Vn4H/wCgGv8A4Ey//FUf8Kz8D/8AQDX/AMCZf/iq6+igDkP+FZ+B/wDoBr/4Ey//ABVH/Cs/A/8A0A1/8CZf/iq6+igDkP8AhWfgf/oBr/4Ey/8AxVc/4y8G+G9Bm8PX2kacbS4OvWcZdbiU5RnwwILYIIr0+uQ+KP8Ax7+Hf+xisf8A0ZQB04srX/nkPzNFWK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TSTTqaTwaUtnYDwf4XftJeGdeS7t/GV3pvh3UBrD6bZwK8kolAwFd224jyTjLEDg88Gul0/wCMGlweIvHFv4j1LQrDS/C8sSPNFJO0y7ywAkVogu4kDAjL5NeLP8CfiG3wX1rwwNN086pd+ME1aJftibWtgpGS3rk9DXS3nwc8R3XiD4tXWr+FdO1zTvE1zazadavq/wBlaXy2clvMVWMbDIIyMHkU1/X4f8EJWTdv61PdvC/jTQPEt7e2Ok3U5u7HZ9ptrqyntZog4ypKTIrbSCOQMV0SnIFeIfs7fDvxf4I1/XptT1bWW0C5ihSw0/VtSS9uEkAy8hdPkUdgBye9e3r0H0oYtbi0UUUDCuS8ef8AIyeBP+xgf/03XtdbXJePP+Rk8Cf9jA//AKbr2gDraKKKACiiigChr+r2Gg6Ne6zqtwLawsYGuLmUqW2RqMs2FBJwB2Fcf4V+Mfw38Ua9Z6FoPiq0vNQvYPPtoRFKnmJjJwzKF3AdVzuHcVL+0AB/wpLxse/9h3Z/8hNXzz8DvA/jnxZpnwh1mTT9G07w94Ytp7mG/iuS81y0hOEaLaCpBHPJB5OecUlq2hva57xZ/HL4WXfiRPDtv4xtJdQkufsibYJvJab+4Jtnlk/Rqi+D/wATL7xx408daDdaVb2UfhnU/sMUkcpZpxucbmBGAfk6D1r5/wBR+CHxk1i202PWrOxubnTNfS9E660qQSQbyWENqiLHHjAJLZc5AGBkV7X8B/AniPwn8Q/iTrWtW8EVp4g1g3enmOYOXj3SHLAfdPzDg01br/WwpbaeX6nsVFFFABRRRQByEn/JZ7f/ALF2X/0pjrr65CT/AJLPb/8AYuy/+lMddfQAUUUUANZiqluOBXi/wy+PWka18PdX8YeNGsPDdrYaxJpqbZHl84qFxtUDczHcflUE4GfWvZ3+ZGA644r5I0H4D/ETTPBunXK2umPrmheMZNdttOmux5N5C3l/KZBwjfIeo6fqlu7/ANaj6HvMXxm+G8vgu78Yx+KbZtFsp1t7qYQTb4JGbCq8WzzFJPTK89elT+Gfi58O/El3qdroviqxupdLga4u8q8SpCOsgZ1AdP8AaUkcjnkV4P4u+CXxG8T+E/iNq9zY6ZZeIPF19ZyQ6RDfB4reOCQkl5SAGYg9gO/rxs+M/hJr1x4113W9QktdO0Cb4e/2LJeK+9oZ1Vcny1G4qNp6Dp0p30u/60FY9R8N/HD4X+ItY0/SNG8WQXd9qUzw2kAtZ1aVlGT95BgY6McA4OCcGvSK+G/hZqN54n+Lfwf0ezXRr7/hFLa4guZtHnedRCqYE0rFFCBieF55zk/MBX3IOlU0rJiu7hRRRUjCuS8D/wDI1+PP+w7D/wCm2yrra5LwP/yNfjz/ALDsP/ptsqAOtooooAK5rxb448N+F9TsdN1e/kW+v1drW0trOa6nlVFLOwjhVm2gDJOMcGulrxb9on4bTeONa0S8tfD99PPaRyINW0rXFsb60BB+VUkQpIrHg/MCATj3Tb6DRsan8W9PbxT4JstCv9GutN8TtKEkuGuI522YBEaCIjcCSCshQg8U7S/j58JdTv7Gxs/GdrJPfT/Z7dTbToDJnG1mZAEJPTdjPavMdE+EXxKh134S3+uX8Wrv4alu31K4mvN0kMchHlx7jzIVHGR+HGKwdN+BPxCg+C+ieGJNO08anaeNE1idReJt+zhSNwbueenWmtwsn/Xqe6+Jvjf8L/Det6houteL7S2vtOUNdxCCWTy8kfLuVCpfkfICW68cGrmq/FnwLpkqRXOtSSSNp8epMttp9zcGK1fGyWQRRt5anI+/jqK+RvjLMnhqf4r+CbHU9E1WTxNq8N5FH5kn9oJN5wP2dYfL+YndwwIGORnOK9K8efBjxDr8Gl6hpHh/UtM1tPDlpbDVtM8Qrau86RIoiuYHUfIpXqjEnAH0SWiE9z6h068t9QsIL6zmjntriNZIpY2yrqRkEH0xVisTwHYavpXgzSNN1/Uv7U1W2tI4ru85/fyKoDNzycnueT1rbqnuJbBRRRSGch8G/wDknlh/13uv/SmWuvrkPg3/AMk8sP8Arvdf+lMtdfQAUUUUAYXxA8T2PgzwZqnijUt5tdPgMrqiMxY9FUAAnliBnoM5OBXknwv/AGiNH1bwB/wl/jy50jw7b3F79ks4LZri4mkcKCylPL3EjcvKBhzyRXrvj/T7rVvA2u6TYqrXV7p1xbwhm2gu8bKoJ7DJFfPE/wAMPi1p3wu+G+iaRBbNNoRnGr2kGox207h2yoiuijFBjOdvPI9AQluxu1ke02Xxa+Ht74JvPGdv4psv7CsnMVzcuroYpP7hjZQ+49l25PYGsS7+Pfw5PgrXfE+j62uqx6NEHntUglinLMPkGx0DAMSAHxt968Ss/wBnbx5/wr7xTpUqaZBqDeJ4db0yFr5p4bpEVx5TyN8+TvwGcZJHPUmvWZ9A+JHjTw/4utfE3hXwl4ZbU9HextPssxuLuSUpgGScYAizj5dpPvxmieidgW6Ov+CfxEsviZ4EtfE1nD9neR2Se32t+4cE4XcwAb5dpyMjJPNdzXmv7OWieKPDHwr0rwz4r0q3sLzSk+zIYLwTiePOQ+QBtOSRt56e9ekiqla+hEb21FooopFHK/GL/kknjH/sA33/AKTvXUQ/6pP90Vy/xi/5JJ4x/wCwDff+k711EP8Aqk/3RQA6iiigANYPjHxdoPhGzt7rXtQW0S6uUtbZBE8ss8rnCpHGgZ3Y+gBreNeX/tDeCD458M2Ngvh06zJbXqzI8OrfYLmzPTzoXKMrOB/C2AeOaTuNWK3jz4y6Xpfhyz1fw/faVKJNaXSblNWju7VoZMNlNghMgfjgMqjGea1fFPxr+GfhfxG/h3XfFdrZ6nFsE0fkyyJAX+6JJEQpH1H3mGAQTjNeHap8Efidc/Dy20L+0bjUxB4uh1OzttV1NZp7SzRHU75fusxJB2rwK6ex8A/E7wT4w8cjwx4Z8L+J9L8W363q3er3WwWpLklJYcZlVdxOAR2PXimrf18v+CI6u++N9jpnxl1nwjq66dZ+HtM0RNWbVzOWyrBCBtAIIO/jGSeMDmvTfCXiHS/FOhW+uaLNNNYXI3QSy20sBdezBZFVsHscYPavmX4q/s6+J/H/AMUtU1i+ktLHTz4fhhtJLCVY4mvoo0CoYmyRDuBxzwAOa+hPhEPFcfw+0q18bWcFrrttCILryZlkSUoMCQFeBuABI7HNEfh13B76HWUUUUAFch8Uf+Pfw7/2MVj/AOjK6+uQ+KP/AB7+Hf8AsYrH/wBGUAdfRRRQByHxn/5Jhrn/AFwX/wBDWuvrkPjP/wAkw1z/AK4L/wChrXX0AFFFFABRRRQAUUUUAFFFFABRRRQAVyXjz/kZPAn/AGMD/wDpuva62uS8ef8AIyeBP+xgf/03XtAHW0UUUAFFFFAAQGBBAIPUGkVVUbVUAegFLRQAUUUUAFFFFABRRRQByEn/ACWe3/7F2X/0pjrr65CT/ks9v/2Lsv8A6Ux119ABRRRQAUUUUAFFFFADUjjQ5SNVPsMU6iigAooooAK5LwP/AMjX48/7DsP/AKbbKutrkvA//I1+PP8AsOw/+m2yoA62iiigAooooAKKKKAGmOMvvMaFvXHNOoooAKKKKACiiigDkPg3/wAk8sP+u91/6Uy119ch8G/+SeWH/Xe6/wDSmWuvoAKKKKACiiigAooooAKKKKACiiigDlfjF/ySTxj/ANgG+/8ASd66iH/VJ/uiuX+MX/JJPGP/AGAb7/0neuoh/wBUn+6KAHUUUUAFFFFABRRRQAUUUUAFFFFABXIfFH/j38O/9jFY/wDoyuvrkPij/wAe/h3/ALGKx/8ARlAHX0UUUAch8Z/+SYa5/wBcF/8AQ1rr65D4y8/DHXOD/qF/9DWutyd3TigB1FJn2oz7UALRSZ9qM+1AC0UmfajPtQAtFJn2oz7UALRSZ9qM+1AC1yXjz/kZPAn/AGMD/wDpuva6zPtXJ+PNx8SeBcDpr7n/AMp17QB1tFICcdKM+1AC0UmfajPtQAtFJn2oz7UALRSZ9qM+1AC0UmfajPtQAtFJn2oyfSgDkZP+Sz2//Yuy/wDpTHXX1yEgP/C5IGx/zL0o/wDJhK67PtQAtFJn2oz7UALRSZ9qM+1AC0UmfajPtQAtFJn2oz7UALRSZ9qM+1AC1yXgf/ka/Hn/AGHYf/TbZV1mfauT8E7h4r8dnHXXIT/5TbKgDraKTPtRn2oAWikz7UZ9qAFopM+1GfagBaKTPtRn2oAWikz7UZ9qAFopM+1BJ9KAOR+Df/JPLD/rvdf+lMtdfXH/AAdyPh7Ygj/ltdf+lMtdfn2oAWikz7UZ9qAFopM+1GfagBaKTPtRn2oAWikz7UZ9qAFopM+1GfagDlvjF/ySTxj/ANgG+/8ASd66iH/VJ/uiuW+L+T8JvGIIP/IBvu3/AE7vXURZEajB6CgB9FJn2oz7UALRSZ9qM+1AC0UmfajPtQAtFJn2oz7UALRSZ9qM+1AC1yHxR/49/Dv/AGMVj/6Mrrs+1ch8UMm28O8f8zFY/wDoygDsKKQE4560UAZPiLRdL1HQ7ywvrNLi1njKSxOTtdT2PNY3/Cs/BP8A0BT/AOBc/wD8XW14g1jStP0S7vb7ULe2toIy8ssj7VRR1JPasb/hZ3w//wCht0r/AL/UAH/Cs/BP/QGb/wAC5/8A4uj/AIVn4J/6Azf+Bc//AMXR/wALO+H/AP0Nulf9/qP+FnfD/wD6G3Sv+/1AB/wrPwT/ANAZv/Auf/4uj/hWfgn/AKAzf+Bc/wD8XR/ws74f/wDQ26V/3+o/4Wd8P/8AobdK/wC/1AB/wrPwT/0Bm/8AAuf/AOLo/wCFZ+Cf+gM3/gXP/wDF0f8ACzvh/wD9DbpX/f6j/hZ3w/8A+ht0r/v9QAf8Kz8E/wDQGb/wLn/+Lo/4Vn4J/wCgM3/gXP8A/F0f8LO+H/8A0Nulf9/qP+FnfD//AKG3Sv8Av9QAf8Kz8E/9AZv/AALn/wDi6P8AhWfgn/oDN/4Fz/8AxdH/AAs74f8A/Q26V/3+o/4Wd8P/APobdK/7/UAH/Cs/BP8A0Bm/8C5//i6rXfwx8CtPaM+gq5WYlC1zMSp2MMj5+DgkZ9CfWrP/AAs74f8A/Q26V/3+qC6+J/w9861B8X6SCZjgGcDJ2NwKAJv+FZ+Cf+gK3/gXP/8AF0v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J/wrPwT/ANAZv/Auf/4ul/4Wd8P/APobdK/7/Uf8LO+H/wD0Nulf9/qAKp+GPgX+1Ff+wV8zySPM+0zbsbhxnf09qtf8Kz8E/wDQGb/wLn/+Lqufid8Pv7SA/wCEv0nd5J+XzxnG4c4qx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VrX4Y+BlubwroKqzSguVuZgWPloMn5+TgAfQCrP/Czvh//ANDbpX/f6q9t8Tvh8bi6x4v0kkSjIE44+RetAFj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K2mfDHwKlkixaCsSZbCpczKB8x7b6s/wDCs/BP/QGb/wAC5/8A4uq+nfE/4emzUr4w0lhluVnBH3jVj/hZ3w//AOht0r/v9QAf8Kz8E/8AQGb/AMC5/wD4uj/hWfgn/oDN/wCBc/8A8XR/ws74f/8AQ26V/wB/qP8AhZ3w/wD+ht0r/v8AUAH/AArPwT/0Bm/8C5//AIuj/hWfgn/oDN/4Fz//ABdH/Czvh/8A9DbpX/f6j/hZ3w//AOht0r/v9QAf8Kz8E/8AQGb/AMC5/wD4uj/hWfgn/oDN/wCBc/8A8XR/ws74f/8AQ26V/wB/qP8AhZ3w/wD+ht0r/v8AUAH/AArPwT/0Bm/8C5//AIuj/hWfgn/oDN/4Fz//ABdH/Czvh/8A9DbpX/f6j/hZ3w//AOht0r/v9QAf8Kz8E/8AQGb/AMC5/wD4uj/hWfgn/oDN/wCBc/8A8XR/ws74f/8AQ26V/wB/qP8AhZ3w/wD+ht0r/v8AUAVtT+GPgZ9OuY5NBWSNoXDI9zMysNpyCC/I9qsD4Z+Ccf8AIFP/AIFz/wDxdQ6j8Tvh8LC5ZvF+kqoifJacAAYPJNTj4nfD/H/I26V/3+oAP+FZ+Cf+gM3/AIFz/wDxdH/Cs/BP/QGb/wAC5/8A4uj/AIWd8P8A/obdK/7/AFH/AAs74f8A/Q26V/3+oAP+FZ+Cf+gM3/gXP/8AF0f8Kz8E/wDQGb/wLn/+Lo/4Wd8P/wDobdK/7/Uf8LO+H/8A0Nulf9/qAD/hWfgn/oDN/wCBc/8A8XR/wrPwT/0Bm/8AAuf/AOLo/wCFnfD/AP6G3Sv+/wBR/wALO+H/AP0Nulf9/qAD/hWfgn/oDN/4Fz//ABdH/Cs/BP8A0Bm/8C5//i6P+FnfD/8A6G3Sv+/1H/Czvh//ANDbpX/f6gA/4Vn4J/6Azf8AgXP/APF0f8Kz8E/9AZv/AALn/wDi6P8AhZ3w/wD+ht0r/v8AUf8ACzvh/wD9DbpX/f6gA/4Vn4J/6Azf+Bc//wAXTR8PfB1jeWd7b6KonguUkiZ55X2MDwwDMRmnf8LO+H//AENulf8Af6kX4heCNQvLOxs/FGmTXM1wiRRrMNztnoPU0AdR9itv+ef/AI8aKPttp/z8R/nRQBzHxl/5JjrnP/LBf/Q1rrcNu9q5L4z/APJMNc/64L/6GtdfQAmPejHvS0UAJj3ox70tFACY96Me9LRQAmPejHvS0UAJj3ox70tFACY965Px3uHiTwLg9dfcdf8AqHXtdbXJePP+Rk8Cf9jA/wD6br2gDrADijHvS0UAJj3ox70tFACY96Me9LRQAmPejHvS0UAJj3ox70tFACY96MH1paKAOQcn/hckC5/5l6U/+TEdddj3rkZP+Sz2/wD2Lsv/AKUx119ACY96Me9LRQAmPejHvS0UAJj3ox70tFACY96Me9LRQAmPejHvS0UAJj3rk/BJY+K/HYyeNchH/lNs662uS8D/API1+PP+w7D/AOm2yoA6zHvRj3paKAEx70Y96WigBMe9GPelooATHvRj3paKAEx70Y96WigBMe9BzS0UAcf8HdzfD2xJP/La6/8ASmWuvx71yPwb/wCSeWH/AF3uv/SmWuvoATHvRj3paKAEx70Y96WigBMe9GPelooATHvRj3paKAEx70Y96WigDk/i/kfCbxiST/yAb7v/ANMHrqYsmNTnsK5j4xf8kk8Y/wDYBvv/AEneuoh/1Sf7ooAXHvRj3paKAEx70Y96WigBMe9GPelooATHvRj3paKAEx70Y96WigBMe9cj8UMi28O8/wDMxWP/AKMrr65D4o/8e/h3/sYrH/0ZQB1wzj3opa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Xmvxl+KumfDaXQLe+tY5Jtbumt4ZLm6FtbQBQCzyy7W2gZH8J7+lelVxfxQ8FXXjSxs7NNTsba2im33NpfaTDf212n911fa69vmR1PX2IT6DR5Z4y+L91d6b8PdUsZL7SE1rxF/Z0iaXqNneQzqHQEmUK4Kc9Bscc8Dg1sW/xyvtW1vVv+EU+GviDxFoGkakNOvdVspoy4lGA5S3+/IFz27c8VSsf2adHsdM8OWll4gmt20jxGdemKWYEc8hKfukTf+6QKigcsfrWjb/A3VtJ1jVh4S+J2ueG/D2r6h/aF3pdpbRmQSHBfy7gnfGGI7DpxzTX9fgJ+RwfiH4/Xvgf45+PNO168utS0y2htI9D0VUSN3uJEjJAYrlepJLE4/IV9JeH7rUr3R7a61bTo9MvJUDyWq3In8knoN4ABOPQYz614/wCLP2bfDvijxb4u8Q6xqklzLr9jHbW4ktg0mnyIiKJkkLZdsxgnIGckZ5r1bwLoeo+H/CWm6JqmsHWbmxhWE3rQeU0qqMKWXc3OMAnPOM0L4RS+K6N+iiigYVyXjz/kZPAn/YwP/wCm69rra5Lx5/yMngT/ALGB/wD03XtAHW0UUUAFFFFAHzt+0Z42+Itj8YvBfgbwjJeabaatuZ57SS2826P8SjzgQgQDPI+bPFT+MP2j4vCGu/Zdc8D6pbaSl99hF/dX0EVzLtwHlW0P7xkBP3hxz2PFeheNvhrH4l+KXhLx02sPbP4c83baC3DC48wEcvuBXGfQ15Vqn7KcN7Za3p6+PLqKy1PUv7RVW0iB5kl3E4eYnzJFAJAGVGTnFEOl+7/P/Ibtc6/xD8ar1PG2t+GPBfw+1fxg2gQxyatNa3McPkl+QiI/MrY7LySCMcZrn/G3xb8dwfHXwT4W0XwzdLpGrW32uS1uWjt7q4BRtwbfzF5fUqeWKcHmui1z4LasPGmseJvBfxE1LwjJr0UaavDb2UdwJ3QY8yNnOYmx3GSDk57Vb8V/BufVPFfg7xRpfjTUbHVvDMBthdXdul7JeRtwxkLkfMQWG7/a4AxTW6Jd7M9WTp1p9NVSBTqQwooooA5CT/ks9v8A9i7L/wClMddfXISf8lnt/wDsXZf/AEpjrr6ACiiigDgPjX8SNO+GHhWDXNRtJLv7Tex2UMYk8tA75O6STB2IACScH0xXmPxN+NVxJ8J7nxFpc0umtba7Fp4utB1azvknDKxyrsrYUgDIeNG6Y749k+JPha98W+G30i01eHTfMkUymfTob2GZP4o3ilGCCM8qVI9a8k1D9mDRrrwnrGjW+uR6bPq2rwalK9lpwjtoRCGCRRQGQ7R8xJJcmlFa6jdiTxN+0RLouseL9Ns/AOpasnhIxNqF1HqEUaeSw5kIYZzkqAgBJyTxjnU1f492o8QaZpPhnwhq/iJ7nQk166ME0cDWto6hgdr8O2D90EckAZpdR+AdveXnxHuD4mmT/hN4IoXUWYP2MIc5Hz/Pn/gNcR8Q/hj4m8Na7ok/gvTfFd5dWnhmPQ72+0z7GI76FE2BWSZ8xNwDuAbqMYIovogsv6+R0Vv+0vo0vhPwhrUuipYSeJ57qOEahqIhtrVYGKs0s/lnGSBgBe/WvV/hr4oHjPwnZ+IRZR2f2gsPLjvobtPlOMrLCxVhx7HrkCvJvht8FPEEHwR8K+E9e1DSYJbGSa4v9NvtJh1G1m8yRnVG3FXVlyOUcc5HNel/Bn4daf8ADLwcPDunXT3Qe5kuppWTYGkc5IVMnYoAAAyenU1Vkrok7eiiikMK5LwP/wAjX48/7DsP/ptsq62uS8D/API1+PP+w7D/AOm2yoA62iiigArjfjdquo6H8JfFWs6RdNaahZaXPNbTKATHIqEq2CCDz6iuyrA+InhseL/BGteF3uzZpqlnJatOE3mMOuN23Izj0zUyvZ2Kg0pK54r4L+N+sr4R8EaJbeH7/wAceNtY0UandxQ3ENqFiBYGRnYBckrgKAP5A3rn9pLRn0Dwhqml+FtU1GXxHfS6c1ksyRzWtzHsBjO75W5cYOVGOfYWI/2fpNMi8L33hXxzeaF4i0HSjpJ1NLCOZbq3O44aFzhWBY4OT/Igtv2ctHsrDwPaWHiC7j/4RjVJNUnllgEj6hPIYy5b5hsGY+MZwD36m3a/9f1sR0KjftH6Za+C/EWsat4T1Kw1nQ9WTSJtIFykrPcPuChZVG3HyPk4P3eM5rpfhv8AF278U/E3UPAGp+C7/wAO6rp2mrfXIuryOXaWKDYNmQRhwd2fXgVxnxE+BSW/hTxxNbHV/EF54i1yLV4ILBYYZ7GVWcgoZHCygeYcglSQPWnfs8+B/H0Hxj8QfEHxlbalALvSotPV9TMC3NxIDGWfZASiINmAM5570R1ev9af5hJdj6JT7tLSL0paQwooooA5D4N/8k8sP+u91/6Uy119ch8G/wDknlh/13uv/SmWuvoAKKKKAGycrXjPjf423GgfEbWvA+l+BdR16/0zSxqRa3vI41eParPnePlwpPckkAAZNezt0r5r8Y/C7xx4j/aY8Q63peoX/hvR73QFs01mGKGdXYoivEY2OeRu54IIyDxUvcZ1F/8AHi3k8B+HfFXh3wjqOrQ6xDJNIZLyKzt7ERZEgmnk+QEEEAdxz3APCeMPj3qXibwn4E8QeC7m60E3vi5NI1a3by5sgbSyB9pDKVYHcuOtdVd/s1acln4Lj0HxZc6fL4XhljSS50+G9S4aRizyeXJ8ivuJwcNj5f7uah0/9mSzsdD03SYvGN3JFYeKv+EiR5LFS7nai+U2GA/g+8B3+7Witza7XE9j6EoooqQCiiigDlfjF/ySTxj/ANgG+/8ASd66iH/VJ/uiuX+MX/JJPGP/AGAb7/0neuoh/wBUn+6KAHUUUUAFFFFAHyb4c+Pninwze/ELUvEmk6n4l0XRvEpshcxywQJp8DSMiKBgNIc44wfUkV1d38Zo/D/xG+Itxf3Gu32k6BpFrfQ2GIfK/erEVCYTeCS4yXZgMsccAVf1L9nS3vfCXjvw+fFU0a+LtYTVHm+xAm1Ky7/LA3/P6ZyPpW1YfBebT/GPinxPYeLZra71/S7fT1H9nRSrbeSiIGKy7lkDeWMqVHBOCOtKN0lft+I3a79TQ+EHxUt/iFfXVvbWWnIsNtDc+fY63DeqPMH3JEG2WNx0OU25B56Z9Mj+7XlHwt+Cml+CfG934w+1WUmpT2K2Ij07ThYWwXILyNGHcNIxAJIIA7L6esLwvpVO2hKvcWiiikMK5D4o/wDHv4d/7GKx/wDRldfXIfFH/j38O/8AYxWP/oygDr6KKKAOQ+M//JMNc/64L/6GtdfXIfGf/kmGuf8AXBf/AENa6+gAooooAKKKKACiiigAooooAKKKKACuS8ef8jJ4E/7GB/8A03XtdbXJePP+Rk8Cf9jA/wD6br2gDraKKKACiiigAooooAKKKKACiiigAooooA5CT/ks9v8A9i7L/wClMddfXISf8lnt/wDsXZf/AEpjrr6ACiiigAooooAKQjJpaKAEAwKWiigAooooAK5LwP8A8jX48/7DsP8A6bbKutrkvA//ACNfjz/sOw/+m2yoA62iiigAooooAKKKKAA80gGDS0UAFFFFABRRRQByHwb/AOSeWH/Xe6/9KZa6+uQ+Df8AyTyw/wCu91/6Uy119ABRRRQAHmm7BTqKAADFFFFABRRRQAUUUUAcr8Yv+SSeMf8AsA33/pO9dRD/AKpP90Vy/wAYv+SSeMf+wDff+k711EP+qT/dFADqKKKACiiigAooooAKKKKACiiigArkPij/AMe/h3/sYrH/ANGV19ch8Uf+Pfw7/wBjFY/+jKAOvooooA5D4z/8kw1z/rgv/oa119cT8Zru2b4Ya9tmVsW4Y454DqSan/4Wd8Pv+hw0j/wIFAHX0VyP/Czvh9/0OGkf+BAo/wCFnfD7/ocNI/8AAgUAddRXI/8ACzvh9/0OGkf+BAo/4Wd8Pv8AocNI/wDAgUAddRXI/wDCzvh9/wBDhpH/AIECj/hZ3w+/6HDSP/AgUAddRXI/8LO+H3/Q4aR/4ECj/hZ3w+/6HDSP/AgUAddRXI/8LO+H3/Q4aR/4ECj/AIWd8Pv+hw0j/wACBQB11cl48/5GTwJ/2MD/APpuvaT/AIWd8Pv+hw0j/wACBXM+MviF4Iutf8GzW/ijTJY7XW3muGSYERJ9gu03N6Dc6jPqw9aAPVKK5H/hZ3w+/wChw0j/AMCBR/ws74ff9DhpH/gQKAOuorkf+FnfD7/ocNI/8CBR/wALO+H3/Q4aR/4ECgDrqK5H/hZ3w+/6HDSP/AgUf8LO+H3/AEOGkf8AgQKAOuorkf8AhZ3w+/6HDSP/AAIFH/Czvh9/0OGkf+BAoA66iuR/4Wd8Pv8AocNI/wDAgUf8LO+H3/Q4aR/4ECgDrqK5H/hZ3w+/6HDSP/AgUf8ACzvh9/0OGkf+BAoAST/ks9v/ANi7L/6Ux119eUv8QfBJ+K8OoDxPphtBoUkJm84bBIZ0IXPTOATj2rqP+FnfD7/ocNI/8CBQB11Fcj/ws74ff9DhpH/gQKP+FnfD7/ocNI/8CBQB11Fcj/ws74ff9DhpH/gQKP8AhZ3w+/6HDSP/AAIFAHXUVyP/AAs74ff9DhpH/gQKP+FnfD7/AKHDSP8AwIFAHXUVyP8Aws74ff8AQ4aR/wCBAo/4Wd8Pv+hw0j/wIFAHXUVyP/Czvh9/0OGkf+BAo/4Wd8Pv+hw0j/wIFAHXVyXgf/ka/Hn/AGHYf/TbZUn/AAs74ff9DhpH/gQK5nwh8QvBFt4l8Zz3HijTIorrWIpbdnmAEqDT7RCynuNyMM+qkUAeqUVyP/Czvh9/0OGkf+BAo/4Wd8Pv+hw0j/wIFAHXUVyP/Czvh9/0OGkf+BAo/wCFnfD7/ocNI/8AAgUAddRXI/8ACzvh9/0OGkf+BAo/4Wd8Pv8AocNI/wDAgUAddRXI/wDCzvh9/wBDhpH/AIECj/hZ3w+/6HDSP/AgUAddRXI/8LO+H3/Q4aR/4ECj/hZ3w+/6HDSP/AgUAddRXI/8LO+H3/Q4aR/4ECj/AIWd8Pv+hw0j/wACBQAnwb/5J5Yf9d7r/wBKZa6+vKfhX8QfBOn+B7O0vvE+mW86zXJaOSYKwBuJCOD6gg/jXUf8LO+H3/Q4aR/4ECgDrqK5H/hZ3w+/6HDSP/AgUf8ACzvh9/0OGkf+BAoA66iuR/4Wd8Pv+hw0j/wIFH/Czvh9/wBDhpH/AIECgDrqK5H/AIWd8Pv+hw0j/wACBR/ws74ff9DhpH/gQKAOuorkf+FnfD7/AKHDSP8AwIFH/Czvh9/0OGkf+BAoA66iuR/4Wd8Pv+hw0j/wIFH/AAs74ff9DhpH/gQKAJPjF/ySTxj/ANgG+/8ASd66iH/VJ/uivL/in8Q/A9/8MfFVjZeKNMuLq40W8ihhjmDPI7QOFUAdSScYroo/ib8PxGo/4S/SOAP+XgUAdhRXI/8ACzvh9/0OGkf+BAo/4Wd8Pv8AocNI/wDAgUAddRXI/wDCzvh9/wBDhpH/AIECj/hZ3w+/6HDSP/AgUAddRXI/8LO+H3/Q4aR/4ECj/hZ3w+/6HDSP/AgUAddRXI/8LO+H3/Q4aR/4ECj/AIWd8Pv+hw0j/wACBQB11Fcj/wALO+H3/Q4aR/4ECj/hZ3w+/wChw0j/AMCBQB11ch8Uf+Pfw7/2MVj/AOjKX/hZ3w+/6HDSP/AgVz3jTxr4T1ybw7Y6P4gsL+6/t+zk8qCXc21XyxwOwFAHp9FVxe2n/PxH/wB9UUAGoEiylIODjtU/NYPjPXBofhbUNWuNOvJYraLe0cRjLvyAAMuBnnuQKo/8JV4h/wCia+JT/wBvenf/ACVQB1mD60YPrXJ/8JV4i/6Jp4m/8C9O/wDkqj/hKvEX/RNPE3/gXp3/AMlUAdZg+tGD61yf/CVeIv8Aomnib/wL07/5Ko/4SrxF/wBE08Tf+Benf/JVAHWYPrRg+tcn/wAJV4i/6Jp4m/8AAvTv/kqj/hKvEX/RNPE3/gXp3/yVQB1mD60YPrXJ/wDCVeIv+iaeJv8AwL07/wCSqP8AhKvEX/RNPE3/AIF6d/8AJVAHWYPrRg+tcn/wlXiL/omnib/wL07/AOSqP+Eq8Rf9E08Tf+Benf8AyVQB1mD61Bc7hLbcnmXnn/Yaua/4SrxF/wBE08Tf+Benf/JVZ+reOdWs73SoLn4deJY5Ly7MFuPtWnnfIIZZMZFzx8sbnJ44x1IoA7zn1owfWuT/AOEq8Rf9E08S/wDgXp3/AMlUf8JV4i/6Jp4m/wDAvTv/AJKoA6zB9aMH1rk/+Eq8Rf8ARNPE3/gXp3/yVR/wlXiL/omnib/wL07/AOSqAOswfWjB9a5P/hKvEX/RNPE3/gXp3/yVR/wlXiL/AKJp4m/8C9O/+SqAOswfWjB9a5P/AISrxF/0TTxN/wCBenf/ACVR/wAJV4i/6Jp4m/8AAvTv/kqgDrMH1owfWuT/AOEq8Rf9E08Tf+Benf8AyVR/wlXiL/omnib/AMC9O/8AkqgDrMH1o/GuT/4SrxF/0TTxN/4F6d/8lUf8JV4i/wCiaeJf/AvTv/kqgDpct9vC7jjyicZ75FT4PrXAnxzqw8Sppf8AwrrxL9saza4Ef2nT+Yw4Utn7TjqQMVpf8JV4i/6Jp4m/8C9O/wDkqgDrMH1owfWuT/4SrxF/0TTxN/4F6d/8lUf8JV4i/wCiaeJv/AvTv/kqgDrMH1owfWuT/wCEq8Rf9E08Tf8AgXp3/wAlUf8ACVeIv+iaeJv/AAL07/5KoA6zB9aMH1rk/wDhKvEX/RNPE3/gXp3/AMlUf8JV4i/6Jp4m/wDAvTv/AJKoA6zB9aMH1rk/+Eq8Rf8ARNPE3/gXp3/yVR/wlXiL/omnib/wL07/AOSqAOswfWjB9a5P/hKvEX/RNPE3/gXp3/yVR/wlXiL/AKJp4m/8C9O/+SqAOswfWoLcnz7kEkgSDHP+wtc1/wAJV4i/6Jp4m/8AAvTv/kqs7S/HGrXeoatb2/w68SvLZXSw3C/atPGxzBFIBzc8/JIhyOOcdQaAO9wfWjB9a5P/AISrxF/0TTxN/wCBenf/ACVR/wAJV4i/6Jp4m/8AAvTv/kqgDrMH1owfWuT/AOEq8Rf9E08Tf+Benf8AyVR/wlXiL/omnib/AMC9O/8AkqgDrMH1owfWuT/4SrxF/wBE08Tf+Benf/JVH/CVeIv+iaeJv/AvTv8A5KoA6zB9aMH1rk/+Eq8Rf9E08Tf+Benf/JVH/CVeIv8Aomnib/wL07/5KoA6zB9aMH1rk/8AhKvEX/RNPE3/AIF6d/8AJVH/AAlXiL/omnib/wAC9O/+SqAOswfWj8a5P/hKvEX/AETTxN/4F6d/8lUf8JV4h/6Jr4l/8C9O/wDkqgDpbAs1qpZiTluSc9zU+D61wXhvx1quqaPFeWHw68TTW7tIFf7Tp65Kuyng3OeoI/CtH/hKvEX/AETTxN/4F6d/8lUAdZg+tGD61yf/AAlXiL/omnib/wAC9O/+SqP+Eq8Rf9E08Tf+Benf/JVAHWYPrRg+tcn/AMJV4i/6Jp4m/wDAvTv/AJKo/wCEq8Rf9E08Tf8AgXp3/wAlUAdZg+tGD61yf/CVeIv+iaeJv/AvTv8A5Ko/4SrxF/0TTxN/4F6d/wDJVAHWYPrRg+tcn/wlXiL/AKJp4m/8C9O/+SqP+Eq8Rf8ARNPE3/gXp3/yVQB1mD60YPrXJ/8ACVeIv+iaeJv/AAL07/5Ko/4SrxF/0TTxN/4F6d/8lUAdLf5FjcEEg+U3f2NTjOOtcJ4j8catpnh7UtSvvh14lhtbS0lnnf7Vp7bURCzHAuSTgA8Dmrw8V+ISBj4aeJcf9fenf/JVAHW4PrRg+tcn/wAJV4i/6Jp4m/8AAvTv/kqj/hKvEX/RNPE3/gXp3/yVQB1mD60YPrXJ/wDCVeIv+iaeJv8AwL07/wCSqP8AhKvEX/RNPE3/AIF6d/8AJVAHWYPrRg+tcn/wlXiL/omnib/wL07/AOSqP+Eq8Rf9E08Tf+Benf8AyVQB1mD60YPrXJ/8JV4i/wCiaeJv/AvTv/kqj/hKvEX/AETTxN/4F6d/8lUAdZg+tGD61yf/AAlXiL/omnib/wAC9O/+SqP+Eq8Rf9E08Tf+Benf/JVAHWYPrVe93ARYY8yqP1rm/wDhKvEX/RNPE3/gXp3/AMlVVvvGWoQ3Omw6n4G8QadFdX8NstxNPZOiu7YXIjuGbGfQGgDtlGBRUAuJv+fKYf8AAk/+KooA5j4z/wDJMNc/64L/AOhrXXY5zXI/Gf8A5Jhrn/XBf/Q1rr6ACiiigAooooAKKKKACiiigAooooAK5Lx4B/wkngX38QP/AOm69rra5Lx5/wAjJ4E/7GB//Tde0AdaOlFFFABRRRQAUUUUAFFFFABRRRQAUUUUAce/HxmtwOn/AAjsv/pRHXYVyEn/ACWe3/7F2X/0pjrr6ACiiigAooooAKKKKACiiigAooooAK5LwQM+K/Hme2uw/wDptsq62uS8D/8AI1+PP+w7D/6bbKgDraKKKACiiigAooooAKKKKACiiigAoNFFAHIfBv8A5J7Y/wDXa6/9KZa6+uQ+Df8AyTyw/wCu91/6Uy119ABRRRQAUUUUAFFFFABRRRQAUUUUAcp8YQP+FS+MT/1Ab7/0neupi/1Sf7orl/jF/wAkk8Y/9gG+/wDSd66iH/VJ/uigB1FFFABRRRQAUUUUAFFFFABRRRQAVyHxR/49/Dv/AGMVj/6Mrr65D4o/8e/h3/sYrH/0ZQB1wFFLRQByHxn/AOSYa5/1wX/0Na6+uQ+M/wDyTDXP+uC/+hrXX0AFFFFABRRTWkVfvHH1ouA6imiRT0OaPMXGe1ADqKaZFAz29aUMCKAFooooAK5Lx5/yMngT/sYH/wDTde11tcl48/5GTwJ/2MD/APpuvaAOtooooAKKKQsBQAtFN8xcZzge9AkUnH+TQA6im71zQHU//qoAdRSBhS0AFFFFAHISf8lnt/8AsXZf/SmOuvrkJP8Aks9v/wBi7L/6Ux119ABRRRQAUUUhYAUALRSbhjPP5UhdR1NADqKYJUYfKc/Sn0AFFFFABXJeB/8Aka/Hn/Ydh/8ATbZV1tcl4H/5Gvx5/wBh2H/022VAHW0UUUAFFFFABRTDKgOCeaGlRerYoAfRTd60oYHOO3WgBaKKKACiiigDkPg3/wAk8sP+u91/6Uy119ch8G/+SeWH/Xe6/wDSmWuvoAKKKKACimtIq9Tik8xcZzQA+im+YuM8/lS7hQAtFNDqfWlBBoAWiiigDlfjF/ySTxj/ANgG+/8ASd66iH/VJ/uiuX+MX/JJPGP/AGAb7/0neuoh/wBUn+6KAHUUUUAFFFJuGaAFophlTON1KHU9M0XAdRTBLGTgMCaeKACiiigArkPij/x7+Hf+xisf/RldfXIfFH/j38O/9jFY/wDoygDr6KKKAOQ+M/8AyTDXP+uC/wDoa119ch8Z/wDkmGuf9cF/9DWuvoAKKKKACvnP9vCPVZfhZpMNnqSQWFxrUFveW7QbjOWOY8sCMKpUkr3yORivoyuf8ceDPDnjXSodL8Taeb60huUuo4/OePEqZ2tlCDxk8ZxUyV7DR82eOvHvjT4dreeD/BOtaJ5PhPQ4ZZrHTNBmuX3bAzyTs5EdtHk5wJHYAjgk1uWfxg8eeNta+HvhfwzNpPh2/wDEOiNq19f3Nt9pUYMi+XHGWGcmMnrnkehz6v4l+C/wz8SeJLjxFrXheK71K5iEVxIbmZFmULtG+NXCMQOhIJGAc5Apur/BX4Z6t4f0bQb7w0slloqFNO23c6S26nqolVxIVOehYiq9f63EeEftKar8R/8AhW/hCPUvFmh/an19bG+bQnd4blz/AKtpD8uMDO6E5BOOa+rdJjvYdLtYtSuo7u8SJVnnji8tZHA5YJk7QT2ycVyF38IPhxdeBYfBEvhe1GgwzLcR20ckkbCUdJPMVg5f1Ytk9zXYaPptppGk2ul2CPHa2kSwwq8jSEKowAWYljx3JJoW1hPct0UUUDCuS8ef8jJ4E/7GB/8A03XtdbXJePP+Rk8Cf9jA/wD6br2gDraKKKACud+I99r+meBtYv8Awrpo1LW4LV3sbU9JZAOBjv6474xXRVR17SNO13R7nSNWtlurK6jMc0TEjcp9xgg+hByOopNaAtz5TtfjLq/iHwh408P+JpLv+04PCk9zLpOseH1tg06LiUJJHJ88QJxtZASO/Wl8DfEPx9JefDnwJ4RutB0W01bwj9vYyacZY7eRXm5Rd4OMRgAE8ZJr3+3+EngKG1u7dtIuLlbrTf7Kke71G5uJFs8YMCPJIzRp7IRUmj/CnwFpGsaPq2n6H5N7otgdO0+X7XM3k25LHZguQ3325bJ560/6/Md/6+48C0L47fEPxJ4O+Hdjp8mkadr/AIn1m50+41KS18yKNYWUbhFkDJ3jjP8AD2zVvS/i18Yb7wx8R207T9P1vWvDuuRWMS6dZbhHBmQSyKmSZDhFwCT1PpXfePPgbpN14D07wj4L0zw9Y6fZ3z3nk6ql1Ptkbq8cqTLKjZAyNxBB7Y5b8LPgJo+g+Gde0zxZJb6rLrmoLfXCWIltIbdkJ8sQlX8xcBjzuzzjp1d07/12/wCCJ6E/7OHxQbx/c+IrG41O/nudOmjZLbUdGWwu4YnBwX2SOjgkHBAUjnIwRXsi8isDwr4M8O+GLm/u9IspEvNQdXvLu4uZbm4nKjC75ZWZyAOgzgc10A4FJiQUUUUDOQk/5LPb/wDYuy/+lMddfXISf8lnt/8AsXZf/SmOuvoAKKKKAA9K8l/ar8d+Ifh38LR4h8MyW0d//aMFvm4iEibG3ZGPwHNetV5t+0Z8OL34o/D0eGdP1K20+YX0Nz5txGXQhN2VwPXdUtPQat1POLT4veNdB8Z+MPDfinU/DVybPw6mt2F6IXhtrYsFPlShN7svzjBAJOBx82Bzfg/4yeP73xvp3hTxFdQavpXiHQbq5hu10V9PQMtvI++Ded8seUK7nRM9QPX2/wAO/Bf4baRpurWdv4WtCutWy2+pFpJH85B/CpZj5a5GQE2gYHoKZoPwL+Fuh6jZ6jpfhcQXlkkscE5vrh3VJEKMpLSEsNpIAOduTjFUJM5D9hb/AJN00gkdby7/APRzV7vWB4E8G+HfA/h2Lw94XsDYaZE7vHB5zybSxJY7nJbkn1rfqpO7EgoooqRhXJeB/wDka/Hn/Ydh/wDTbZV1tcl4H/5Gvx5/2HYf/TbZUAdbRRRQAUh60tHegD5r/anXUpPjr8HotHmtoL9726WCW5jLxxsfK+ZlBBbA5xkZrz/xz8SvEfiL4drB4rstD1a/0T4hx6T9oazKxyKqSYlCBvlYY4OTwa+sfEngfwv4i8RaL4h1jTftOp6HI0mmz+fInkM2MnarANnaPvA9KwLj4LfDW4tLm0m8Ob4bnV/7amX7bP8ANe4I83O/j7x+UfL7Uo6b9/1Q3r/XqePePvjR468IfEPUrDxRDqPh3SE1OKPTLhNBW8sp7PO1nll8xHBbg/ISRkjbnFfT1rJHLCkkbbkdQyt2II4NcXf/AAl8BX+p3d9eaPNMby6jvLq2a/uPss8yHKu9vv8AKYg88rgnk13CqFGBT6WF1FooooAKKKKAOQ+Df/JPLD/rvdf+lMtdfXIfBv8A5J5Yf9d7r/0plrr6ACkpaMUAfPf7en/JFbPH/QdtP5PWL4n+K/xFutV+IV14X1DQ9J0nwBFCJLS8szNLqJOSxL7h5YO3Axnt35r33x94J8M+O9FTRfFWm/2hYJOlwsXnSRYkXO05RgeMnjOKwPF3wY+GfizXhrmveFoLq/2oskizyxLME+6JURgsuOnzg8cdOKSVotDfQ8duPjB8RPE3jzStG8L3Wk6Haan4Nj14i8sftLQSbS7BcMNwONoz2bOM4FV9B+N3xC8XaF8L9L0mXR9I1rxZLeJealPaGaJfs7lfliyOWxnGeM4r36T4ceDH8VL4o/sVF1VdNOlrNHNIira4I8sRhggGD1AyPWvP/iH8DdOvfB+h+FfBen+HLHTNJuZJ4oNWju5mjdzuLRzRzLIMknIJIPHoBT0/r+vQXQn/AGZPH3ijx5B4ubxTNp8s+ka7JYQGyh2R7FHbJJIz0J5xXsgHNeZfs/8Awwb4Z6BqVtc38F7f6rqEl9dNbQGKCNm4CRKSSFAx1NenCm/8hLdhRRRSGcr8Yv8AkknjH/sA33/pO9dRD/qk/wB0Vy/xi/5JJ4x/7AN9/wCk711EP+qT/dFADqKKKAA15d+0R4o8beEfC1lqfg7R7rUF+3oNUltbYXE1raDl3jjPDNxgZ4Gea9RrC8X+EdB8WW1tBrlrLMLS4W5t5IbqW3lhkXoyyRMrD8DSdxo+UPiF8VP+Ev8AhbpV3cG31q5tPGsFo0Gr6L9kntlZJChdElZS4H8Skd8qK9A07x78UvG3i/xyfCWt+F/DuleE9QWyW11e3LC7KsQzyTA5iUheoU9QBzk16fe/B74d3ukjTLzQGuIP7TGqu8l7O00t2AQJZJS++Q4J+8xHtUPij4J/DDxN4lk8Ra14VhudSmKG4kW4mjS4Kngyxo4ST33A5HByKa/r8BM+Y/jD8RtW8AftJa/4m0zT4L/VbjwvbRxvAWmtbdmSMtMSAC0a4ODgZyOlfXXwvur7UPAekanqGu2+uz3tslz9tt7cQxSB1DDag6AZ78+tU5Phj4Fk8Q3uvtoEIv77Tf7KuGEsgR7TaF8ryw2xRtUDgA8da1vA/hPQvBXh2Dw94btJLPTIGZoYHuJJtm45IBkZiBnJxnHNNaRsD1dzbooopAFch8Uf+Pfw7/2MVj/6Mrr65D4o/wDHv4d/7GKx/wDRlAHX0UUUAch8Z/8AkmGuf9cF/wDQ1rr65D4z/wDJMNc/64L/AOhrXX0AFFFFABRRRQAUUUUAFFFFABRRRQAVyXjz/kZPAn/YwP8A+m69rra5Lx5/yMngT/sYH/8ATde0AdbRRRQAUUUUAFFFFACYHpS45zRRQAUUUUAFFFFAHISf8lnt/wDsXZf/AEpjrr65CT/ks9v/ANi7L/6Ux119ABRRRQAUUUUAAooooAKKKKACiiigArkvA/8AyNfjz/sOw/8Aptsq62uS8D/8jX48/wCw7D/6bbKgDraKKKACiiigAooooAKKKKACiiigAooooA5D4N/8k8sP+u91/wClMtdfXIfBv/knlh/13uv/AEplrr6ACiiigAooooAKTA9BS0UAIFUdhS0UUrAFFFFMDlfjF/ySTxj/ANgG+/8ASd66iH/VJ/uiuX+MX/JJPGP/AGAb7/0neuoh/wBUn+6KAHUUUUAFFFFABRRRQAUUUUAFFFFABXIfFH/j38O/9jFY/wDoyuvrkPij/wAe/h3/ALGKx/8ARlAHX0UUUAch8Z/+SYa5/wBcF/8AQ1rr65L4pW2o6r8P9YsNP02aa6lg/dR+ZGu8hgcZLADp3IFH/CVeIP8Aomvib6fa9N/+SqAOtork/wDhKvEH/RNPE/8A4Fab/wDJVH/CVeIP+iaeJ/8AwK03/wCSqAOsork/+Eq8Qf8ARNPE/wD4Fab/APJVH/CVeIP+iaeJ/wDwK03/AOSqAOsork/+Eq8Qf9E08T/+BWm//JVH/CVeIP8Aomnif/wK03/5KoA6yiuT/wCEq8Qf9E08T/8AgVpv/wAlUf8ACVeIP+iaeJ//AAK03/5KoA6yiuT/AOEq8Qf9E08T/wDgVpv/AMlUf8JV4g/6Jp4n/wDArTf/AJKoA6yuS8ef8jJ4E/7GB/8A03XtL/wlXiD/AKJp4n/8CtN/+SqwfE+q+J9R1jwxdQ/DnxCiabqrXUwkvNOBdDaXMOFxdHJ3SqeccA/QgHpVFcl/wlXiD/omnif/AMCtN/8Akql/4SrxB/0TTxP/AOBWm/8AyVQB1lFcn/wlXiD/AKJp4n/8CtN/+SqP+Eq8Qf8ARNPE/wD4Fab/APJVAHWUVyf/AAlXiD/omnif/wACtN/+SqP+Eq8Qf9E08T/+BWm//JVAHWUVyf8AwlXiD/omnif/AMCtN/8Akqj/AISrxB/0TTxP/wCBWm//ACVQB1lFcn/wlXiD/omnif8A8CtN/wDkqj/hKvEH/RNPE/8A4Fab/wDJVAHWUVyf/CVeIP8Aomnif/wK03/5Ko/4SrxB/wBE08T/APgVpv8A8lUAMk/5LPb/APYuy/8ApTHXX15m2q+J2+IkWuf8K58RfZ10h7Qp9r07fvMyvnH2rGMD1/Cug/4SrxB/0TTxP/4Fab/8lUAdZRXJ/wDCVeIP+iaeJ/8AwK03/wCSqP8AhKvEH/RNPE//AIFab/8AJVAHWUVyf/CVeIP+iaeJ/wDwK03/AOSqP+Eq8Qf9E08T/wDgVpv/AMlUAdZRXJ/8JV4g/wCiaeJ//ArTf/kqj/hKvEH/AETTxP8A+BWm/wDyVQB1lFcn/wAJV4g/6Jp4n/8AArTf/kqj/hKvEH/RNPE//gVpv/yVQB1lFcn/AMJV4g/6Jp4n/wDArTf/AJKo/wCEq8Qf9E08T/8AgVpv/wAlUAdZXJeB/wDka/Hn/Ydh/wDTbZUv/CVeIP8Aomnif/wK03/5KrB8Nat4msNd8U3kvw58ROmpanHcxKl5p2VUWdtEQ2brruiY8ZGCOc5AAPSqK5P/AISrxB/0TTxP/wCBWm//ACVR/wAJV4g/6Jp4n/8AArTf/kqgDrKK5P8A4SrxB/0TTxP/AOBWm/8AyVR/wlXiD/omnif/AMCtN/8AkqgDrKK5P/hKvEH/AETTxP8A+BWm/wDyVR/wlXiD/omnif8A8CtN/wDkqgDrKK5P/hKvEH/RNPE//gVpv/yVR/wlXiD/AKJp4n/8CtN/+SqAOsork/8AhKvEH/RNPE//AIFab/8AJVH/AAlXiD/omnif/wACtN/+SqAOsork/wDhKvEH/RNPE/8A4Fab/wDJVH/CVeIM/wDJNfE4/wC3rTf/AJKoAZ8G/wDknlh/13uv/SmWuvrzP4fap4o0Pwna6ZdfDnxDLLFJOzNDeacVO+Z3GCboHow7dc10H/CVeIP+iaeJ/wDwK03/AOSqAOsork/+Eq8Qf9E08T/+BWm//JVH/CVeIP8Aomnif/wK03/5KoA6yiuT/wCEq8Qf9E08T/8AgVpv/wAlUf8ACVeIP+iaeJ//AAK03/5KoA6yiuT/AOEq8Qf9E08T/wDgVpv/AMlUf8JV4g/6Jp4n/wDArTf/AJKoA6yiuT/4SrxB/wBE08T/APgVpv8A8lUf8JV4g/6Jp4n/APArTf8A5KoA6yiuT/4SrxB/0TTxP/4Fab/8lUf8JV4g/wCiaeJ//ArTf/kqgB3xi/5JJ4x/7AN9/wCk711EP+qT/dFecfEHV/E2t+A/EGi23w68QxT3+l3NrG8t5pwRGkiZQWxck4yQTgHituPxT4gVFX/hWvifgD/l703/AOSqAOuork/+Eq8Qf9E08T/+BWm//JVH/CVeIP8Aomnif/wK03/5KoA6yiuT/wCEq8Qf9E08T/8AgVpv/wAlUf8ACVeIP+iaeJ//AAK03/5KoA6yiuT/AOEq8Qf9E08T/wDgVpv/AMlUf8JV4g/6Jp4n/wDArTf/AJKoA6yiuT/4SrxB/wBE08T/APgVpv8A8lUf8JV4g/6Jp4n/APArTf8A5KoA6yiuT/4SrxB/0TTxP/4Fab/8lUf8JV4g/wCiaeJ//ArTf/kqgDrK5D4o/wDHv4d/7GKx/wDRlP8A+Eq8Qf8ARNPE/wD4Fab/APJVY3ia+8Ra/Podr/wgut6dHBrNrdS3F1dWJRER8niO4ZifYCgD0Wiq4uJf+fOb/vpP/iqKADUf+PGX6VOBzRRQAtFFFABRRRQAUUUUAFFFFABRRRQAVXu1Bmtv+up/9AaiigCwOlFFFABRRRQAUUUUAFFFFABRRRQAUHpRRQBWAxqAH/TI/wDoQqzRRQAUUUUAFFFFABRRRQAUUUUAFFFFABVa3Gbi5/66j/0BaKKALNFFFABRRRQAUUUUAFFFFABRRRQAUEZFFFAFfTh/oi/Vv5mrFFFABRRRQAUUUUAFFFFABRRRQAUUUUAV9RH+g3HX/VN/I1YHSiigAooooAKKKKACiiigAooooAKKKKACq1+OIeT/AK5P50UUAWaKKKAP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HXAn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n8e6zeaF4P1PV/7PhuTbQ71h+0lN5yABu2HHJ64NVRqHxGz/AMil4Z/8KSb/AOQqT4z/APJMNc/64L/6GtdfQByf9o/Eb/oUfC//AIUk/wD8hUf2j8Rv+hR8L/8AhST/APyFXWUUAcn/AGj8Rv8AoUfC/wD4Uk//AMhUf2j8Rv8AoUfC/wD4Uk//AMhV1lFAHJ/2j8Rv+hR8L/8AhST/APyFR/aPxG/6FHwv/wCFJP8A/IVdZRQByf8AaPxG/wChR8L/APhST/8AyFR/aPxG/wChR8L/APhST/8AyFXWUUAcn/aPxG/6FHwv/wCFJP8A/IVH9o/Eb/oUfC//AIUk/wD8hV1lFAHJ/wBo/Eb/AKFHwv8A+FJP/wDIVZOueI/HljqGi21x4Q8PGTUb5rWDy/EUpAcW80uWzZjA2xN0zzjjuPQq5Lx5/wAjJ4E/7GB//Tde0AA1H4jY/wCRR8Mfj4km/wDkKl/tH4jf9Cj4X/8ACkn/APkKusooA5P+0fiN/wBCj4X/APCkn/8AkKj+0fiN/wBCj4X/APCkn/8AkKusooA5P+0fiN/0KPhf/wAKSf8A+QqP7R+I3/Qo+F//AApJ/wD5CrrKKAOT/tH4jf8AQo+F/wDwpJ//AJCo/tH4jf8AQo+F/wDwpJ//AJCrrKKAOT/tH4jf9Cj4X/8ACkn/APkKj+0fiN/0KPhf/wAKSf8A+Qq6yigDk/7R+I3/AEKPhf8A8KSf/wCQqQ6h8Rsf8ij4Y/8ACkn/APkKutooA88/4STx4vi9NF/4Q/w99qawa6BPiKXZsEioRn7HnOSO3T8q1/7R+I3/AEKPhf8A8KSf/wCQqZJ/yWe3/wCxdl/9KY66+gDk/wC0fiN/0KPhf/wpJ/8A5Co/tH4jf9Cj4X/8KSf/AOQq6yigDk/7R+I3/Qo+F/8AwpJ//kKj+0fiN/0KPhf/AMKSf/5CrrKKAOT/ALR+I3/Qo+F//Ckn/wDkKj+0fiN/0KPhf/wpJ/8A5CrrKKAOT/tH4jf9Cj4X/wDCkn/+QqP7R+I3/Qo+F/8AwpJ//kKusooA5P8AtH4jf9Cj4X/8KSf/AOQqP7R+I3/Qo+F//Ckn/wDkKusooA5P+0fiN/0KPhf/AMKSf/5CrI0fxH48vtV1u0h8H+HhLp16lvOW8RShS5t4ZQV/0PJG2ReoHOeO59DrkvA//I1+PP8AsOw/+m2yoAX+0fiN/wBCj4X/APCkn/8AkKj+0fiN/wBCj4X/APCkn/8AkKusooA5P+0fiN/0KPhf/wAKSf8A+QqP7R+I3/Qo+F//AApJ/wD5CrrKKAOT/tH4jf8AQo+F/wDwpJ//AJCo/tH4jf8AQo+F/wDwpJ//AJCrrKKAOT/tH4jf9Cj4X/8ACkn/APkKj+0fiN/0KPhf/wAKSf8A+Qq6yigDk/7R+I3/AEKPhf8A8KSf/wCQqP7R+I3/AEKPhf8A8KSf/wCQq6yigDk/7R+I3/Qo+F//AApJ/wD5CpG1D4jEYPhLwwPp4km/+Qq62igDz3wl4k8eazoUOo2Xg/w8sEjyqom8RShspIyHpZkdVPetb+0fiN/0KPhf/wAKSf8A+QqZ8G/+SeWH/Xe6/wDSmWuvoA5P+0fiN/0KPhf/AMKSf/5Co/tH4jf9Cj4X/wDCkn/+Qq6yigDk/wC0fiN/0KPhf/wpJ/8A5Co/tH4jf9Cj4X/8KSf/AOQq6yigDk/7R+I3/Qo+F/8AwpJ//kKj+0fiN/0KPhf/AMKSf/5CrrKKAOT/ALR+I3/Qo+F//Ckn/wDkKj+0fiN/0KPhf/wpJ/8A5CrrKKAOT/tH4jf9Cj4X/wDCkn/+QqP7R+I3/Qo+F/8AwpJ//kKusooA8+8W+IvHujeF9W1i88H+HmtrGymuZli8RSlyiIWYKDZgE4Bxkge9ai6l8RioI8I+GMEf9DJP/wDIVP8AjF/ySTxj/wBgG+/9J3rqIf8AVJ/uigDlf7R+I3/Qo+F//Ckn/wDkKj+0fiN/0KPhf/wpJ/8A5CrrKKAOT/tH4jf9Cj4X/wDCkn/+QqP7R+I3/Qo+F/8AwpJ//kKusooA5P8AtH4jf9Cj4X/8KSf/AOQqP7R+I3/Qo+F//Ckn/wDkKusooA5P+0fiN/0KPhf/AMKSf/5Co/tH4jf9Cj4X/wDCkn/+Qq6yigDk/wC0fiN/0KPhf/wpJ/8A5Co/tH4jf9Cj4X/8KSf/AOQq6yigDk/7R+I3/Qo+F/8AwpJ//kKs/VvEXjLT7nShrPhfQ4bS71GC0MlrrsszoztgHY1qgIz/ALQrvK5D4o/8e/h3/sYrH/0ZQB04a8A/1EP4zH/4mirFFAHIfGf/AJJhrn/XBf8A0Na6+uQ+M/8AyTDXP+uC/wDoa119ABRRRQAUUUUAFFFFABRRRQAUUUUAFcl48/5GTwJ/2MD/APpuva62uS8ef8jJ4E/7GB//AE3XtAHW0UUUAFFFFABRRRQAUUUUAFFFFABRRRQByEn/ACWe3/7F2X/0pjrr65CT/ks9v/2Lsv8A6Ux119ABRRRQAUUUUAFFFFABRRRQAUUUUAFcl4H/AORr8ef9h2H/ANNtlXW1yXgf/ka/Hn/Ydh/9NtlQB1tFFFABRRRQAUUUUAFFFFABRRRQAUUUUAch8G/+SeWH/Xe6/wDSmWuvrkPg3/yTyw/673X/AKUy119ABRRRQAUUUUAFFFFABRRRQAUUUUAcr8Yv+SSeMf8AsA33/pO9dRD/AKpP90Vy/wAYv+SSeMf+wDff+k711EP+qT/dFADqKKKACiiigAooooAKKKKACiiigArkPij/AMe/h3/sYrH/ANGV19ch8Uf+Pfw7/wBjFY/+jKAOvooooA5D4z/8kw1z/rgv/oa119ch8Z/+SYa5/wBcF/8AQ1rr6ACiiigAoJwDUczFY2IKggEgscD8a+TvBnxI+JWk/Ejw/pnxDbXvK1PV5bZL/T7i2uNKvA/+rjRVjJAXoSsm4ZyRkYpXGfUuia1pOtQyT6PqtjqUMUhikktLhJlSQdVJUnBGRx1rQr4U8NfEHxxp3gHRG0PXItIudR+IU2nTvbafborxFYgAyKgDcsTnqfWun174qfEvwp4b+LWkR+JJ9XufDeq2VpY6pd20fnW8c5dXchFC8bBjI4JNO39fd/mKx9iUV8p+HvGnxAg+Lmu+EdM+JNv4ngtfBkl9YXF4sEcAuzsKtK6ADgtjPTBGecmtD4C/ELxvJ8TtN8I+PY/FNrf3elPIv2uW3nsr2SM/NPEyRqUU9irOvHvmnZivofTlFFFIYVyXjz/kZPAn/YwP/wCm69rra5Lx5/yMngT/ALGB/wD03XtAHW0UUUAFNcntmnU1+lDAz7XWtJutUudKtdWsZ7+0ANzaxXCNNCD03oDlc54yK0h0FfGXifxdrXgX4ufHrxN4ft1l1K1tdPETPGXWLeY1MhHcKGJ544Fbtj8QPGmg+KJvD9t8QpfGFrqHgi41h7pooDJptykMjKVaMYC5A4YHtST91SHb3uU+sKK+O/h78RPiYs/wf1rU/Gt3q0Pi2+uLO+sJrWFYgkbhAQVUMXO4nOeoHFc9rvxb+JL/AA9v/GK/ElrHVZfFR0w6FHbwD7NbrzlQVLr6HPB+tVbWxN9Ln3LRUUJ+QHOcipaQ0wooooA5CT/ks9v/ANi7L/6Ux119chJ/yWe3/wCxdl/9KY66+gAooooARvumsm88R6DZ6zb6Lea7pdvqlwAYbKa7jSeQHOCsZIZs4PQdq1m718i3tgum/tb/ABB8San4glH9gaEdUinubCK5EIMQ2Ltxu2x7hjYVY7QCeTSvqOx9dKeKWvjL4dfFnx9/wtLwFbyeKdU1vR/EhkE0epJZxtJ1wyQQMzwgEYG9ju7Ct74aeO/FfinSrjxxr3xnsPClzFr72p0C7toWtkiXgQlCVl3N2O7sevakthPQ+p2uoBei0+0RfaChk8reN+wHG7HXGSBmrFfLHwj0+8t/20fHy3Pii9Zkt45fLl8sG8R1UrGRtztQEY24PyjOea+p6S2T7i6tBRRRQMK5LwP/AMjX48/7DsP/AKbbKutrkvA//I1+PP8AsOw/+m2yoA62iiigAooqpqsksdjcSQNEsqxMyGU4QMAcFj2HrSbsrgWWYKpZmAA5ye1UdD1nSdcs/tui6rY6na7ynnWdwk0e4dRuUkZHpXy38PPiN8R9P8feH9E+Ia+Ikk1Se7t1vYJ7a50q/f5mQRhY8qqDAJWQkdx1A5H4e/EfxhD8MPA+i2euWvhuHxF4ourW+1uCxghFtGhjwqqEEas24nJGTjr1prUD7U1vV9K0Sy+26xqllptrvCedd3CwpuPQbmIGT6VbhYOgdWDKQCCDkEeor49/aQvLj/hQ2taXdfEiy8dtYeI7XbLHCiXFqp8wiOZoyVc8cEKvfiu9/Zf8beKPGHjHxPD4z1TUdL1XTfKFv4aeJI4be1aMbZOm926ZOcDIP8XBFcwS91XPoiimx5289adQAUUUUAch8G/+SeWH/Xe6/wDSmWuvrkPg3/yTyw/673X/AKUy119ABRRRQAjdKzo9b0mTWn0RdVsW1SOPzZLIXCmdUOMMY87gORzjvWi4yK+Q/iPHrR/av8cXWg+ILjQbyy8HG7FzBCkjsI4kYJ84IAJAycZx0xScknqNK59V3et6Ta6tbaRdarYwajdqWtrSS4RZpgM5KITubGD0z0rSHSvjnwj8QPFHiXxx8E9T1G60+W+1HRr83M81nDl5IjcIrmQrujzsUtsIB545xWx8MPiL8R7H4k+GND+Ig8RI+q3dzbi9t57a40q/blkEYSPKqgwMpISO464rl1sS3Y+rqKKKQwooooA5X4xf8kk8Y/8AYBvv/Sd66iH/AFSf7orl/jF/ySTxj/2Ab7/0neuoh/1Sf7ooAdRRRQAUUUUAFI5wK+J9b+K3j+HTviVq6/Ez7Hc+FvEfladpTwQE3ULTlPLORuKALgY565NbXxl+K/i6TXNbXw54u1bTrjSdDt7yXTra3tLa3tZJIlc+ZPcMXmb5hiOOMEggA5BpJ6Jjas7H1bNrWkwaxDos2rWMepzoZIrN7hBPIgzllTO4gYPIGODWipyK+QfA/iHUPF37Rnwh8Sat5R1C/wDB8ktw0a7VZ83AJx2zivr5elU4tbk31t6C0UUUhhXIfFH/AI9/Dv8A2MVj/wCjK6+uQ+KP/Hv4d/7GKx/9GUAdfRRRQByHxn/5Jhrn/XBf/Q1rr65D4z/8kw1z/rgv/oa119ABRRRQA0rkEHGDXMaV8P8AwZpWr/2vpnhTRbK/DvIJ4LREcO/3mBA4J7mupopWA5OL4c+BY7eG3TwfoSwwXhvoYxZRhUuTj98Bjh+B83XgVX8U/D3S9T0fXrfRkstB1HXQv26/h02Cdrggn/XJKpWUYLDBGeeCK7SinYFoeO/Cv4D6V4N8Q3uu6pqsev3dxYf2bHF/ZdvZ20NsW3MnkxAISx6nFd/4a8D+EvDNy1x4f8M6TpczR+UZLW1WNtmc7cgdM9uldHRQAUUUUAFcl48/5GTwJ/2MD/8Apuva62uS8ef8jJ4E/wCxgf8A9N17QB1tFFFABTWXNOooAw4PCfh2DVdR1SHQtNS+1NBHf3Atl8y6XGNshxlhjsc1S0P4feCtBtr610TwjoenQahEYbxLazSMXEZBBR8D5lwx4PrXU0UWA5qDwH4Pt49Kit/C+jxR6PI0umqtogFm7HJaLA+QkjORXlWvfs4w+IfFM2qa94wa7sLi/W8uLWLQrK2nuNhJRJLmJFdgM8kjn68j3qihaO4dLDI0KjHFPoooAKKKKAOQk/5LPb/9i7L/AOlMddfXISf8lnt/+xdl/wDSmOuvoAKKKKAEYZFYp8K+HzrF5rJ0PTTqN9B9nu7kwKZJ4sAbHbGWXAxg1t0UWA5DSvhp4A0ma1m0vwV4fspbSc3FvJBYRo0MpABdSBkHAAz7VO3w/wDBLeJf+EmbwjoR1syeYb/7DH5+/GN2/Gc4711FFAGBP4P8M3HieLxRN4f0t9dhXbFqLWym4QYIAD4zjBI69636KKACiiigArkvA/8AyNfjz/sOw/8Aptsq62uS8D/8jX48/wCw7D/6bbKgDraKKKACo5olkBV1DKRgqeQR9KkooA5jRfAHgvRL8X+j+FNFsLoBwJre0RGUP97GBxnvjrSD4feCf+Ebbw1/wiOh/wBiNL5xsPsUfkGT+/sxjd711FFAHLn4e+CP+EbXw3/wiGhf2MsvnrYfYY/IEnPz7MYzyeferieFPD0fiMeJItD05NaEIgF+sCifywMBN/XbjjFblFACICBz1paKKACiiigDkPg3/wAk8sP+u91/6Uy119ch8G/+SeWH/Xe6/wDSmWuvoAKKKKAEYZFYVx4R8N3GsXesz+H9Ml1K8tjaXN09splmgIwY2YjJUjjB4reopWA5i08BeDrOfTJrPwrosD6VG8enslogNqrkl1j4+UHc2QOuTRoXgHwboWpLqWjeFdG0+8TdtmtrREZd33sEDjPfHWunophYKKKKACiiigDlfjF/ySTxj/2Ab7/0neuoh/1Sf7orl/jF/wAkk8Y/9gG+/wDSd66iH/VJ/uigB1FFFABRRRQB5J4K+BPhTQ9d8QatrFvY+JZtV1d9Ug+36fGTZOzE4QnJ7jnjoK7TWPAHgvWNZ/tnVvCWh3+omMxG6ubGOSUpgrt3EZxtJH0NdPRStsHVs5rTfA3hHTb+wv7Dwxo9rdabCbeymitUV7eIkkohAyq5ZuB6mukQYFLRTAKKKKACuQ+KP/Hv4d/7GKx/9GV19ch8Uf8Aj38O/wDYxWP/AKMoA6+iiigDkPjP/wAkw1z/AK4L/wChrXX1yHxn/wCSYa5/1wX/ANDWuvoAKKKKACiiigAooooAKKKKACiiigArkvHn/IyeBP8AsYH/APTde11tcl48/wCRk8Cf9jA//puvaAOtooooAKKKKACiiigAooooAKKKKACiiigDkJP+Sz2//Yuy/wDpTHXX1yEn/JZ7f/sXZf8A0pjrr6ACiiigAooooAKKKKACiiigAooooAK5LwP/AMjX48/7DsP/AKbbKutrkvA//I1+PP8AsOw/+m2yoA62iiigAooooAKKKKACiiigAooooAKKKKAOQ+Df/JPLD/rvdf8ApTLXX1yHwb/5J5Yf9d7r/wBKZa6+gAooooAKKKKACiiigAooooAKKKKAOV+MX/JJPGP/AGAb7/0neuoh/wBUn+6K5f4xf8kk8Y/9gG+/9J3rqIf9Un+6KAHUUUUAFFFFABRRRQAUUUUAFFFFABXIfFH/AI9/Dv8A2MVj/wCjK6+uQ+KP/Hv4d/7GKx/9GUAdfRRRQBy3xJ07Vta8C6tpdnDZrczwbYvNuGVNwYEZIQkDjrg/SohqHxF35HhHw1/4Uc3/AMh102pf8eMv0qcHmgDk/wC0viN/0KHhn/wpJv8A5Do/tL4jf9Ch4Z/8KSb/AOQ662igDkv7S+I3/QoeGf8AwpJv/kOj+0viN/0KHhn/AMKSb/5DrraKAOS/tL4jf9Ch4Z/8KSb/AOQ6P7S+I3/QoeGf/Ckm/wDkOutooA5L+0viN/0KHhn/AMKSb/5Do/tL4jf9Ch4Z/wDCkm/+Q662igDkv7S+I3/QoeGf/Ckm/wDkOj+0viN/0KHhn/wpJv8A5DrraKAOS/tL4jf9Ch4Z/wDCkm/+Q6xfEUfxF1HVfD10fDHhqMadqTXRUeIZm8zNrcQ7Qfsgx/rt2f8AZx3yPR6r3bATW3/XU/8AoDUAc1/aXxG/6FHwz/4Uk3/yHR/aXxG/6FDwz/4Uk3/yHXWjpRQByX9pfEb/AKFDwz/4Uk3/AMh0f2l8Rv8AoUPDP/hSTf8AyHXW0UAcl/aXxG/6FDwz/wCFJN/8h0f2l8Rv+hQ8M/8AhSTf/IddbRQByX9pfEb/AKFDwz/4Uk3/AMh0f2l8Rv8AoUPDP/hSTf8AyHXW0UAcl/aXxG/6FDwz/wCFJN/8h0f2l8Rv+hQ8M/8AhSTf/IddbRQByX9pfEb/AKFDwz/4Uk3/AMh0HUfiMR/yKPhn/wAKSb/5DrraD0oA82MXxF/4TuPXB4Y8NfJpb2nknxDNzmVX3bvsntjGP8K3P7S+I3/QoeGf/Ckm/wDkOukBzqIP/TI/+hCrNAHJf2l8Rv8AoUPDP/hSTf8AyHR/aXxG/wChQ8M/+FJN/wDIddbRQByX9pfEb/oUPDP/AIUk3/yHR/aXxG/6FDwz/wCFJN/8h11tFAHJf2l8Rv8AoUPDP/hSTf8AyHR/aXxG/wChQ8M/+FJN/wDIddbRQByX9pfEb/oUPDP/AIUk3/yHR/aXxG/6FDwz/wCFJN/8h11tFAHJf2l8Rv8AoUPDP/hSTf8AyHR/aXxG/wChQ8M/+FJN/wDIddbRQByX9pfEb/oUPDP/AIUk3/yHWJoEfxFsNa8R3n/CMeG5DqeoR3O3/hIZgIttrBFtz9k+b/VZzx97GOMn0iq1ucXFz/11H/oC0Ac3/aXxG/6FDwz/AOFJN/8AIdH9pfEb/oUPDP8A4Uk3/wAh11tFAHJf2l8Rv+hQ8M/+FJN/8h0f2l8Rv+hQ8M/+FJN/8h11tFAHJf2l8Rv+hQ8M/wDhSTf/ACHR/aXxG/6FDwz/AOFJN/8AIddbRQByX9pfEb/oUPDP/hSTf/IdH9pfEb/oUPDP/hSTf/IddbRQByX9pfEb/oUPDP8A4Uk3/wAh0f2l8Rv+hQ8M/wDhSTf/ACHXW0UAcl/aXxG/6FDwz/4Uk3/yHR/aXxG7+EfDWPbxHN/8h11tB4FAHm/gaP4jaH4at9N/4RnwzceXJM2//hIJkzvld+n2M9N2Pwrb/tL4jf8AQoeGf/Ckm/8AkOul04/6Iv1b/wBCNWKAOS/tL4jf9Ch4Z/8ACkm/+Q6P7S+I3/QoeGf/AApJv/kOutooA5L+0viN/wBCh4Z/8KSb/wCQ6P7S+I3/AEKHhn/wpJv/AJDrraKAOS/tL4jf9Ch4Z/8ACkm/+Q6P7S+I3/QoeGf/AApJv/kOutooA5L+0viN/wBCh4Z/8KSb/wCQ6P7S+I3/AEKHhn/wpJv/AJDrraKAOS/tL4jf9Ch4Z/8ACkm/+Q6P7S+I3/QoeGf/AApJv/kOutooA848bp8Rdb8G67o3/CMeGrc6hp1xa+b/AMJBM4j8yNl3bfsgzjPTIrZTUfiMqhf+ER8M8D/oZJv/AJDrptRP+g3H/XJv5GrA6UAcl/aXxG/6FDwz/wCFJN/8h0f2l8Rv+hQ8M/8AhSTf/IddbRQByX9pfEb/AKFDwz/4Uk3/AMh0f2l8Rv8AoUPDP/hSTf8AyHXW0UAcl/aXxG/6FDwz/wCFJN/8h0f2l8Rv+hQ8M/8AhSTf/IddbRQByX9pfEb/AKFDwz/4Uk3/AMh0f2l8Rv8AoUPDP/hSTf8AyHXW0UAcl/aXxG/6FDwz/wCFJN/8h0f2l8Rv+hQ8M/8AhSTf/IddbRQByX9pfEb/AKFDwz/4Uk3/AMh1l6/B461q40aLUNA8P2Nra6tbXcssOtyzviNs4CG1QEn/AHhXoNVr88Q8H/XJ/OgAD3n/AD7w/wDf4/8AxNFWaKAOT+J93qWkeAdX1Cw1Bo7qGDMTtCjBSWAzgjB696YPDHirn/i4+r59f7Osv/jNHxn/AOSYa5/1wX/0Na6+gDkP+EY8Vf8ARSNX/wDBdZf/ABmj/hGPFX/RSNX/APBdZf8AxmuvooA5D/hGPFX/AEUjV/8AwXWX/wAZo/4RjxV/0UjV/wDwXWX/AMZrr6KAOQ/4RjxV/wBFI1f/AMF1l/8AGaP+EY8Vf9FI1f8A8F1l/wDGa6+igDkP+EY8Vf8ARSNX/wDBdZf/ABmj/hGPFX/RSNX/APBdZf8AxmuvooA5D/hGPFX/AEUjV/8AwXWX/wAZo/4RjxV/0UjV/wDwXWX/AMZrr6KAOQ/4RjxV/wBFI1f/AMF1l/8AGaw/EuneL9N1fw1ax/ELUpF1PVGtJGfTrPKKLS4myuIuuYVHOeCa9LrkvHn/ACMngT/sYH/9N17QA3/hGPFX/RSNX/8ABdZf/GaP+EY8Vf8ARSNX/wDBdZf/ABmuvooA5D/hGPFX/RSNX/8ABdZf/GaP+EY8Vf8ARSNX/wDBdZf/ABmuvooA5D/hGPFX/RSNX/8ABdZf/GaP+EY8Vf8ARSNX/wDBdZf/ABmuvooA5D/hGPFX/RSNX/8ABdZf/GaP+EY8Vf8ARSNX/wDBdZf/ABmuvooA5D/hGPFX/RSNX/8ABdZf/GaP+EY8Vf8ARSNX/wDBdZf/ABmuvooA5D/hGPFX/RSNX/8ABdZf/GaP+EY8Vf8ARSNX/wDBdZf/ABmuvooA8ybT/GA+IMWgj4hal5LaS92ZP7Os9+4SqmP9VjGD6Vvf8Ix4q/6KRq//AILrL/4zRJ/yWe3/AOxdl/8ASmOuvoA5D/hGPFX/AEUjV/8AwXWX/wAZo/4RjxV/0UjV/wDwXWX/AMZrr6KAOQ/4RjxV/wBFI1f/AMF1l/8AGaP+EY8Vf9FI1f8A8F1l/wDGa6+igDkP+EY8Vf8ARSNX/wDBdZf/ABmj/hGPFX/RSNX/APBdZf8AxmuvooA5D/hGPFX/AEUjV/8AwXWX/wAZo/4RjxV/0UjV/wDwXWX/AMZrr6KAOQ/4RjxV/wBFI1f/AMF1l/8AGaP+EY8Vf9FI1f8A8F1l/wDGa6+igDkP+EY8Vf8ARSNX/wDBdZf/ABmsPw3pvi/UNb8T2cnxC1NF0zUo7WNl06zy6taW82WzF1zKRxjgDvk16XXJeB/+Rr8ef9h2H/022VADf+EY8Vf9FI1f/wAF1l/8Zo/4RjxV/wBFI1f/AMF1l/8AGa6+igDkP+EY8Vf9FI1f/wAF1l/8Zo/4RjxV/wBFI1f/AMF1l/8AGa6+igDkP+EY8Vf9FI1f/wAF1l/8Zo/4RjxV/wBFI1f/AMF1l/8AGa6+igDkP+EY8Vf9FI1f/wAF1l/8Zo/4RjxV/wBFI1f/AMF1l/8AGa6+igDkP+EY8Vf9FI1f/wAF1l/8Zo/4RjxV/wBFI1f/AMF1l/8AGa6+igDkP+EY8Vf9FI1f/wAF1l/8Zo/4RjxVnn4j6uf+4dZf/Ga6+igDzPwDp/jDXfC1tqk/xC1KGSWSZSkWm2YUbJnQYzEey5/Gt3/hGPFX/RSNX/8ABdZf/GaPg3/yTyw/673X/pTLXX0Ach/wjHir/opGr/8Agusv/jNH/CMeKv8AopGr/wDgusv/AIzXX0UAch/wjHir/opGr/8Agusv/jNH/CMeKv8AopGr/wDgusv/AIzXX0UAch/wjHir/opGr/8Agusv/jNH/CMeKv8AopGr/wDgusv/AIzXX0UAch/wjHir/opGr/8Agusv/jNH/CMeKv8AopGr/wDgusv/AIzXX0UAch/wjHir/opGr/8Agusv/jNH/CMeKv8AopGr/wDgusv/AIzXX0UAea+PtM8XaH4G1/W4PiFqU02n6Zc3SRyadZ7XaOJmAbEQODgA4I4raTwz4qZFb/hZGr8jP/IOsv8A4zU3xi/5JJ4x/wCwDff+k711EP8Aqk/3RQByX/CMeKv+ikav/wCC6y/+M0f8Ix4q/wCikav/AOC6y/8AjNdfRQByH/CMeKv+ikav/wCC6y/+M0f8Ix4q/wCikav/AOC6y/8AjNdfRQByH/CMeKv+ikav/wCC6y/+M0f8Ix4q/wCikav/AOC6y/8AjNdfRQByH/CMeKv+ikav/wCC6y/+M0f8Ix4q/wCikav/AOC6y/8AjNdfRQByH/CMeKv+ikav/wCC6y/+M0f8Ix4q/wCikav/AOC6y/8AjNdfRQByH/CMeKv+ikav/wCC6y/+M1k+I7XxToFxoly/ja+1GK41i1tZYLiwtVVkkfB5SMMD7g16LXIfFH/j38O/9jFY/wDoygDpxBP/AM/kn/fC/wCFFWKKAOQ+M/8AyTDXP+uC/wDoa119ch8Z/wDkmGuf9cF/9DWuvoAKKKKACiiigAooooAKKKKACiiigArkvHn/ACMngT/sYH/9N17XW1yXjz/kZPAn/YwP/wCm69oA62iiigAooooAKKKKACiiigAooooAKKKKAOQk/wCSz2//AGLsv/pTHXX1yEn/ACWe3/7F2X/0pjrr6ACiiigAooooAKKKKACiiigAooooAK5LwP8A8jX48/7DsP8A6bbKutrkvA//ACNfjz/sOw/+m2yoA62iiigAooooAKKKKACiiigAooooAKKKKAOQ+Df/ACTyw/673X/pTLXX1yHwb/5J5Yf9d7r/ANKZa6+gAooooAKKKKACiiigAooooAKKKKAOV+MX/JJPGP8A2Ab7/wBJ3rqIf9Un+6K5f4xf8kk8Y/8AYBvv/Sd66iH/AFSf7ooAdRRRQAUUUUAFFFFABRRRQAUUUUAFch8Uf+Pfw7/2MVj/AOjK6+uQ+KP/AB7+Hf8AsYrH/wBGUAdfRRRQByHxn/5Jhrn/AFwX/wBDWuvrkPjP/wAkw1z/AK4L/wChrXX0AFFFFABSE0tNPQ0m7ICNLq3YgLKhJOB8w5PpStcQqwVpUUnoGYAmvzr8P6e2p+DtRg0HQdfu/GyeNN+j3tpDK0Nuu4eYA4+SM52k5wT8p6A4679oDSNW17xx46WbwZqEeswJC1jdjTry/mugigsYJNwhtoxy2QCegAJJoG1q0fXq/ELw+3xTPw3H2z+3BYf2hzD+58rOPvZ6+2K66vlb4O2evT/tIeF9a1Wy1M+Z8PLRLm7uIHANxsTerMRjfnOQea+qO1U1ZL+upKeotFFFIYVyXjz/AJGTwJ/2MD/+m69rra5Lx5/yMngT/sYH/wDTde0AdbRRRQAUUUUAZnirXLHw14a1LxBqXm/YtOtZLqfyl3PsRSzYHc4FU/BPi7R/F/hOw8TaO0xsr6Dz4VlTbJtyRyufasj47wz3Xwa8Y21rDLPPLot0sccSFncmNsAAck+1fMHw68G3nh/xJ8DtW07Q9VtLy8sL2PW5vKmzjaQiS54ReeFOB7Uu/wDXcbWiZ9aeC/Ftl4o0L+2IdP1bSofOaLytVs2tZcjvsbnB7HvW9HIkihkYMCMgg5Br4V8I+EdXm+A/hhbi61DQdQsfEt3Pb22o6FPc2E7ts2/aUVG2gAEhmVhyw9x9E/sjLr8Xwznt9e0C00gxancLam0heCG6iyP3qRN9xS27GAoOM4ByTViWz2SiiikMKKKKAOQk/wCSz2//AGLsv/pTHXX1yEn/ACWe3/7F2X/0pjrr6ACiiigAJqNriFZBGZUDnopYZP4U9uh9a+LPij4f8Saf8Vdd1Pw2IfFM9zrlvO2maxoFwl4km/CrbXIXHkqv8SSJgY47kWsrB0PrPQPFlprHiDWdFi0vWbWTSXVJbi7smit5855hkPEgGOSParXibxFpnh7w1qfiC+kd7LTbZ7m48gB2CIpY4GeTgdK+PvFvh/x9dal8em8O6Zq8E95d2LsIY2Vri2DOZlibA38ddvUfXFdTYab4FbwP41j+G/gPxppkkvhKaK7kltpoLOWXyziMxSMGknz/ABIp780pP3OYpL37H0h4I8XaP4v8K6b4l0mSVbHUY/MtxOoRyM45XPqK36+I/wBnfw94k8NeP/AWrfELQptU0vUdKa10WRrSV/7EkWT5Q6bcRsxOdx/vZzxX25VNEJhRRRSGFcl4H/5Gvx5/2HYf/TbZV1tcl4H/AORr8ef9h2H/ANNtlQB1tFFFABSMwXrS1DdRRzxvDKu+ORSrKejAjBFJ7AcR4I+K/hfxl4s1fw7oMOrTvpMkkV1fNZlbMOhAKiXOM88DuOa7lLiGQZjkVxnHynNfDug+E5PD/wAHvifdWvw/1G8uZfEf2CKCMXMDNYblIH7vDvCD1C9c8kgYpfhpofjaz8W+PLPwPY6lpkGqeEZJdNFvpU+nWz3IeMBYllLNvA8xVdiGPJwKE7pPy/QbVpNH3ALiBt22VG2jLYYcCuf8DeOvDPjaPUZvDd+b2HTrtrOeQRsimVVBYLuAJAzjOMZBxXzr8ANE+H7TeGNOsfh/4zt/Ex0yW31+7a3ltrUlk2y/ajIyrKrEnaFDdRWt+xXoFj4ZvPGelXnh+70zX4tUmAlls5UV7MMBGqyMNrANuIA55zVJe80yW9D6ZBzRSJ92lpDCiiigDkPg3/yTyw/673X/AKUy119ch8G/+SeWH/Xe6/8ASmWuvoAKM0UlAHKfFL4gaB8N/Dcev+I/tf2OS6S1X7ND5j73zjjI44NdMLqDahMirvAKhiATn2rwr9uTTr/Uvg7aW+nWF3ezDW7ZzHbQtIwUB8nCgnFeRfFHQblvGXxE/wCEz8MeItX1+9itv+EHurS2mljgXJ2rE6fLEQ23Occg+vKTvFv1G1sfab3EKMVaRVIGTkgYFKZ4lQSNIqoejEgA18dXfgPWvEHxm0i08f6NfamyfDxE1CRlkMUl2iMQruuA7BwDjJ+YA88GsDRNC12f4bfB2Txv4f8AEOqeENPu7+LV9PS0mkkQ+awg3xKN5UKOOOBn1FO3mLpc+5VmjYsFYMVODg9DT6+bv2HY1Sz+IapFcxIPFMyqlwxaVVC4CuTnLDvz1r6PWm1YV9bDqKKKQzlfjF/ySTxj/wBgG+/9J3rqIf8AVJ/uiuX+MX/JJPGP/YBvv/Sd66iH/VJ/uigB1FFFACFsGmefD5vleanmf3Nwz+VK/ByBk18W2mgeJdD+LdtceH47bxZFL4s8+WHVdBuLbVYGY4kf7QUH7lFHDCTacfd6ikvisD2ufWfhTxfY+IptTjh03V9POn3bWrHUbNrcTMP4oi330PZhW6txC2dsinBwcHpXwV4m8Na/N4M8YwLoOr75viek8YjtJQ5h2zjzVwM7efvD1HNdVrngrxNpHiD42+HPh9o+qWNjPpFjJZQW4lCTt+6M3lsfvOVMmcHJywoTuhtatH2WtxCxAWRGLdAGBzQlxA5KpKjEdQrAkV8S/D7TtDj+PPhOy8M6Pr3h62fwVcpMr20qXC3BhlWWWKN/mzv6EcMwOOta/wCz3oviXQPiz4atNPstN8Q6KIbxJNTOiT6ff2kJJO65Z1XczOQArNJkYI7GqtqS9D7IBopF+6KWkMK5D4o/8e/h3/sYrH/0ZXX1yHxR/wCPfw7/ANjFY/8AoygDr6KKKAOQ+M//ACTDXP8Argv/AKGtdfXIfGf/AJJhrn/XBf8A0Na6+gAooooAKTFLRQBzvgfwR4X8E2d5Z+F9LGnQXty11cIs0j75W6t87HHQcDiuhC49aWigBuwZzk/nSgcUtFABRRRQAVyXjz/kZPAn/YwP/wCm69rra5Lx5/yMngT/ALGB/wD03XtAHW0UUUAFFFFACFcnPNAXnqaWigBuwZ6n86UKAe/4mlooCwUUUUAFFFFAHISf8lnt/wDsXZf/AEpjrr65CT/ks9v/ANi7L/6Ux119ABRRRQAhGQaNoxjJx9aWigBu0Y70oX3NLRQAm3nOTS0UUAFFFFABXJeB/wDka/Hn/Ydh/wDTbZV1tcl4H/5Gvx5/2HYf/TbZUAdbRRRQAUhUHrS0UAN2DPU0FAepP506igBuwY6sfxoCD3/OnUUAAGBRRRQAUUUUAch8G/8Aknlh/wBd7r/0plrr65D4N/8AJPLD/rvdf+lMtdfQAUYoooAQrnuR9KQIAMc4+tOooAbtHvXL+Pfh34P8dpbL4q0j7f8AZSxgYXMsLpu6jdGykg8cE44rqqKLAYXgnwf4b8FaGuieF9Kh0ywV2k8uNmYsxPLMzEsx9ySe1booooAKKKKAOV+MX/JJPGP/AGAb7/0neuoh/wBUn+6K5f4xf8kk8Y/9gG+/9J3rqIf9Un+6KAHUUUUAIVBOec0FcjGT+dLRQAm33NZ/iPQ9L8RaJdaLrVot5YXabJoXJAYexGCCDggggggEGtGilYDifAvwo+H/AIH1SfVPDPh6Ozv54xE9y9xLPJsznaGldio9QMZ4z0rtCoIwc/nTqKdwEAwMUtFFABXIfFH/AI9/Dv8A2MVj/wCjK6+uQ+KP/Hv4d/7GKx/9GUAdfRRRQByHxn/5Jhrn/XBf/Q1rr65D4z/8kw1z/rgv/oa11+eaACiiigAooooAKKKKACiiigAooooAK5Lx5/yMngT/ALGB/wD03XtdbXJePP8AkZPAv/YwP/6br2gDraKB0ooAKKKKACiiigAooooAKKKKACiiigDkJP8Aks9v/wBi7L/6Ux119ce/PxmtyOn/AAjsv/pRHXYUAFFFFABRRRQAUUUUAFFFFABRRRQAVyXgf/ka/Hn/AGHYf/TbZV1tcl4IOPFfjzP/AEHYf/TbZUAdbRRRQAUUUUAFFFFABRRRQAUUUUAFFFBoA5D4N/8AJPLD/rvdf+lMtdfXIfBv/knlj/12uv8A0plrr6ACiiigAooooAKKKKACiiigAooooA5X4xf8kk8Y/wDYBvv/AEneuoh/1Sf7orlvjCR/wqXxj/2Ab7/0neupi/1Sf7ooAdRRRQAUUUUAFFFFABRRRQAUUUUAFch8Uf8Aj38O/wDYxWP/AKMrr65D4o/8e3h3/sYrH/0ZQB19FANFAHP+NdDbXPCuo6TPqVxBHcxbDJHGhZOQQRkEdR3FUP8AhGfFf/RRtU/8Ftn/APGq6fUMtZSgA5x6e9T0Acj/AMIz4s/6KPqn/gts/wD41R/wjPiz/oo+qf8Agts//jVddn2oz7UAcj/wjPiz/oo+qf8Agts//jVH/CM+LP8Aoo+qf+C2z/8AjVddn2oz7UAcj/wjPiz/AKKPqn/gts//AI1R/wAIz4s/6KPqn/gts/8A41XXZ9qM+1AHI/8ACM+LP+ij6p/4LbP/AONUf8Iz4s/6KPqn/gts/wD41XXZ9qM+1AHI/wDCM+LP+ij6p/4LbP8A+NUf8Iz4s/6KPqn/AILbP/41XXZ9qM+1AHI/8Iz4s/6KPqn/AILbP/41Wdq/gnxBe3uk3Fz8Q9WeSyvDPbkafZgLIYJY8keVz8sjjHvntXf59qgucmW24P8AreeP9hqAOY/4RnxZ/wBFH1T/AMFtn/8AGqP+EZ8Wf9FH1T/wW2f/AMarrs+1GfagDkf+EZ8Wf9FH1T/wW2f/AMao/wCEZ8Wf9FH1T/wW2f8A8arrs+1GfagDkf8AhGfFn/RR9U/8Ftn/APGqP+EZ8Wf9FH1T/wAFtn/8arrs+1GfagDkf+EZ8Wf9FH1T/wAFtn/8ao/4RnxZ/wBFH1T/AMFtn/8AGq67PtRn2oA5H/hGfFn/AEUfVP8AwW2f/wAao/4RnxZ/0UfVP/BbZ/8Axquuz7UZ9qAOR/4RnxZ/0UfVP/BbZ/8Axqj/AIRnxZ/0UfVP/BbZ/wDxquuz7UZ9qAPPz4J8QHxMmq/8LD1b7Ytk1uH/ALPs8eWXDEY8r1ArS/4RnxZ/0UfVP/BbZ/8Axqunw329W2nHlEZx3yKnz7UAcj/wjPiz/oo+qf8Agts//jVH/CM+LP8Aoo+qf+C2z/8AjVddn2oz7UAcj/wjPiz/AKKPqn/gts//AI1R/wAIz4s/6KPqn/gts/8A41XXZ9qM+1AHI/8ACM+LP+ij6p/4LbP/AONUf8Iz4s/6KPqn/gts/wD41XXZ9qM+1AHI/wDCM+LP+ij6p/4LbP8A+NUf8Iz4s/6KPqn/AILbP/41XXZ9qM+1AHI/8Iz4s/6KPqn/AILbP/41R/wjPiz/AKKPqn/gts//AI1XXZ9qM+1AHI/8Iz4s/wCij6p/4LbP/wCNVnaV4K8Q2eo6tc2/xD1VZb67We4J0+zO5xBFGCP3XHyRoMe2e9d/n2qC3B8+5JGAZBjj/YWgDmP+EZ8Wf9FH1T/wW2f/AMao/wCEZ8Wf9FH1T/wW2f8A8arrs+1GfagDkf8AhGfFn/RR9U/8Ftn/APGqP+EZ8Wf9FH1T/wAFtn/8arrs+1GfagDkf+EZ8Wf9FH1T/wAFtn/8ao/4RnxZ/wBFH1T/AMFtn/8AGq67PtRn2oA5H/hGfFn/AEUfVP8AwW2f/wAao/4RnxZ/0UfVP/BbZ/8Axquuz7UZ9qAOR/4RnxZ/0UfVP/BbZ/8Axqj/AIRnxZ/0UfVP/BbZ/wDxquuz7UZ9qAOR/wCEZ8Wf9FH1T/wW2f8A8ao/4RnxZ/0UfVP/AAW2f/xquuz7UZ9qAPP/AA14J8QaXo0VjYfEPVo7dHkZVbT7MkFnZjz5XqTWl/wjPiz/AKKPqn/gts//AI1XT2AZbVQykHLdR7mp8+1AHI/8Iz4s/wCij6p/4LbP/wCNUf8ACM+LP+ij6p/4LbP/AONV12fajPtQByP/AAjPiz/oo+qf+C2z/wDjVH/CM+LP+ij6p/4LbP8A+NV12fajPtQByP8AwjPiz/oo+qf+C2z/APjVH/CM+LP+ij6p/wCC2z/+NV12fajPtQByP/CM+LP+ij6p/wCC2z/+NUf8Iz4s/wCij6p/4LbP/wCNV12fajPtQByP/CM+LP8Aoo+qf+C2z/8AjVH/AAjPiz/oo+qf+C2z/wDjVddn2oz7UAcD4l8F+IdU8O6npl98QtVktbu0lgnVdPs1LI6FWAIi44J5q+PDPizA/wCLj6p/4LbP/wCNV1F/k2NwADnym7exqcHjpQByP/CM+LP+ij6p/wCC2z/+NUf8Iz4s/wCij6p/4LbP/wCNV12fajPtQByP/CM+LP8Aoo+qf+C2z/8AjVH/AAjPiz/oo+qf+C2z/wDjVddn2oz7UAcj/wAIz4s/6KPqn/gts/8A41R/wjPiz/oo+qf+C2z/APjVddn2oz7UAcj/AMIz4s/6KPqn/gts/wD41R/wjPiz/oo+qf8Agts//jVddn2oz7UAcj/wjPiz/oo+qf8Agts//jVH/CM+LP8Aoo+qf+C2z/8AjVddn2oz7UAcj/wjPiz/AKKPqn/gts//AI1VS+8H61cXWmy6r441O/gtL+G5WBrK1jDOjZXJSMHGfQ13Ofaq97kiL5TxKp/WgBRBcf8AP5If+AL/AIUVOGyOlFAHF/GO2hj+GWutGrRsbcLuR2U4LqDgg5HFTf8ACs/A/wD0A1/8CZf/AIqj4z/8kw1z/rgv/oa119AHIf8ACs/A/wD0A1/8CZf/AIqj/hWfgf8A6Aa/+BMv/wAVXX0UAch/wrPwP/0A1/8AAmX/AOKo/wCFZ+B/+gGv/gTL/wDFV19FAHIf8Kz8D/8AQDX/AMCZf/iqP+FZ+B/+gGv/AIEy/wDxVdfRQByH/Cs/A/8A0A1/8CZf/iqP+FZ+B/8AoBr/AOBMv/xVdfRQByH/AArPwP8A9ANf/AmX/wCKo/4Vn4H/AOgGv/gTL/8AFV19FAHIf8Kz8D/9ANf/AAJl/wDiq5rxj4B8JWmveD4bfSTHHea08Fwq3U2JE+wXbhT8/TciH6qK9UrkvHn/ACMngT/sYH/9N17QA3/hWfgf/oBr/wCBMv8A8VR/wrPwP/0A1/8AAmX/AOKrr6KAOQ/4Vn4H/wCgGv8A4Ey//FUf8Kz8D/8AQDX/AMCZf/iq6+igDkP+FZ+B/wDoBr/4Ey//ABVH/Cs/A/8A0A1/8CZf/iq6+igDkP8AhWfgf/oBr/4Ey/8AxVH/AArPwP8A9ANf/AmX/wCKrr6KAOQ/4Vn4H/6Aa/8AgTL/APFUf8Kz8D/9ANf/AAJl/wDiq6+igDkP+FZ+B/8AoBr/AOBMv/xVH/Cs/A//AEA1/wDAmX/4quvooA8pfwD4THxUh0waURZnQ5JzD9qm2mQToobG/rgkfjXT/wDCs/A//QDX/wACZf8A4qiT/ks9v/2Lsv8A6Ux119AHIf8ACs/A/wD0A1/8CZf/AIqj/hWfgf8A6Aa/+BMv/wAVXX0UAch/wrPwP/0A1/8AAmX/AOKo/wCFZ+B/+gGv/gTL/wDFV19FAHIf8Kz8D/8AQDX/AMCZf/iqP+FZ+B/+gGv/AIEy/wDxVdfRQByH/Cs/A/8A0A1/8CZf/iqP+FZ+B/8AoBr/AOBMv/xVdfRQByH/AArPwP8A9ANf/AmX/wCKo/4Vn4H/AOgGv/gTL/8AFV19FAHIf8Kz8D/9ANf/AAJl/wDiq5rwj4B8JXXiPxjb3GkmWKz1iKG3VrqbEaGwtHKj5+m53P1Y16pXJeB/+Rr8ef8AYdh/9NtlQA3/AIVn4H/6Aa/+BMv/AMVR/wAKz8D/APQDX/wJl/8Aiq6+igDkP+FZ+B/+gGv/AIEy/wDxVH/Cs/A//QDX/wACZf8A4quvooA5D/hWfgf/AKAa/wDgTL/8VR/wrPwP/wBANf8AwJl/+Krr6KAOQ/4Vn4H/AOgGv/gTL/8AFUf8Kz8D/wDQDX/wJl/+Krr6KAOQ/wCFZ+B/+gGv/gTL/wDFUf8ACs/A/wD0A1/8CZf/AIquvooA5D/hWfgf/oBr/wCBMv8A8VR/wrPwP/0A1/8AAmX/AOKrr6KAPKfhd4B8J6l4Js7y+0oz3DzXCtI91MSQs8ij+PsAB+FdP/wrPwP/ANANf/AmX/4qj4N/8k8sP+u91/6Uy119AHIf8Kz8D/8AQDX/AMCZf/iqP+FZ+B/+gGv/AIEy/wDxVdfRQByH/Cs/A/8A0A1/8CZf/iqP+FZ+B/8AoBr/AOBMv/xVdfRQByH/AArPwP8A9ANf/AmX/wCKo/4Vn4H/AOgGv/gTL/8AFV19FAHIf8Kz8D/9ANf/AAJl/wDiqP8AhWfgf/oBr/4Ey/8AxVdfRQByH/Cs/A//AEA1/wDAmX/4qj/hWfgf/oBr/wCBMv8A8VXX0UAeW/FD4f8AhHTvhp4p1Cx0k291baNeTQSpcyho3WFyrA7uoIBroY/hp4IMan+w15A/5eZv/i6n+MX/ACSTxj/2Ab7/ANJ3rqIf9Un+6KAOS/4Vn4H/AOgGv/gTL/8AFUf8Kz8D/wDQDX/wJl/+Krr6KAOQ/wCFZ+B/+gGv/gTL/wDFUf8ACs/A/wD0A1/8CZf/AIquvooA5D/hWfgf/oBr/wCBMv8A8VR/wrPwP/0A1/8AAmX/AOKrr6KAOQ/4Vn4H/wCgGv8A4Ey//FUf8Kz8D/8AQDX/AMCZf/iq6+igDkP+FZ+B/wDoBr/4Ey//ABVH/Cs/A/8A0A1/8CZf/iq6+igDkP8AhWfgf/oBr/4Ey/8AxVc/4y8G+G9Bm8PX2kacbS4OvWcZdbiU5RnwwILYIIr0+uQ+KP8Ax7+Hf+xisf8A0ZQB04srX/nkPzNFWK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TSTTqaTwaUtnYDwf4XftJeGdeS7t/GV3pvh3UBrD6bZwK8kolAwFd224jyTjLEDg88Gul0/wCMGlweIvHFv4j1LQrDS/C8sSPNFJO0y7ywAkVogu4kDAjL5NeLP8CfiG3wX1rwwNN086pd+ME1aJftibWtgpGS3rk9DXS3nwc8R3XiD4tXWr+FdO1zTvE1zazadavq/wBlaXy2clvMVWMbDIIyMHkU1/X4f8EJWTdv61PdvC/jTQPEt7e2Ok3U5u7HZ9ptrqyntZog4ypKTIrbSCOQMV0SnIFeIfs7fDvxf4I1/XptT1bWW0C5ihSw0/VtSS9uEkAy8hdPkUdgBye9e3r0H0oYtbi0UUUDCuS8ef8AIyeBP+xgf/03XtdbXJePP+Rk8Cf9jA//AKbr2gDraKKKACiiigChr+r2Gg6Ne6zqtwLawsYGuLmUqW2RqMs2FBJwB2Fcf4V+Mfw38Ua9Z6FoPiq0vNQvYPPtoRFKnmJjJwzKF3AdVzuHcVL+0AB/wpLxse/9h3Z/8hNXzz8DvA/jnxZpnwh1mTT9G07w94Ytp7mG/iuS81y0hOEaLaCpBHPJB5OecUlq2hva57xZ/HL4WXfiRPDtv4xtJdQkufsibYJvJab+4Jtnlk/Rqi+D/wATL7xx408daDdaVb2UfhnU/sMUkcpZpxucbmBGAfk6D1r5/wBR+CHxk1i202PWrOxubnTNfS9E660qQSQbyWENqiLHHjAJLZc5AGBkV7X8B/AniPwn8Q/iTrWtW8EVp4g1g3enmOYOXj3SHLAfdPzDg01br/WwpbaeX6nsVFFFABRRRQByEn/JZ7f/ALF2X/0pjrr65CT/AJLPb/8AYuy/+lMddfQAUUUUANZiqluOBXi/wy+PWka18PdX8YeNGsPDdrYaxJpqbZHl84qFxtUDczHcflUE4GfWvZ3+ZGA644r5I0H4D/ETTPBunXK2umPrmheMZNdttOmux5N5C3l/KZBwjfIeo6fqlu7/ANaj6HvMXxm+G8vgu78Yx+KbZtFsp1t7qYQTb4JGbCq8WzzFJPTK89elT+Gfi58O/El3qdroviqxupdLga4u8q8SpCOsgZ1AdP8AaUkcjnkV4P4u+CXxG8T+E/iNq9zY6ZZeIPF19ZyQ6RDfB4reOCQkl5SAGYg9gO/rxs+M/hJr1x4113W9QktdO0Cb4e/2LJeK+9oZ1Vcny1G4qNp6Dp0p30u/60FY9R8N/HD4X+ItY0/SNG8WQXd9qUzw2kAtZ1aVlGT95BgY6McA4OCcGvSK+G/hZqN54n+Lfwf0ezXRr7/hFLa4guZtHnedRCqYE0rFFCBieF55zk/MBX3IOlU0rJiu7hRRRUjCuS8D/wDI1+PP+w7D/wCm2yrra5LwP/yNfjz/ALDsP/ptsqAOtooooAK5rxb448N+F9TsdN1e/kW+v1drW0trOa6nlVFLOwjhVm2gDJOMcGulrxb9on4bTeONa0S8tfD99PPaRyINW0rXFsb60BB+VUkQpIrHg/MCATj3Tb6DRsan8W9PbxT4JstCv9GutN8TtKEkuGuI522YBEaCIjcCSCshQg8U7S/j58JdTv7Gxs/GdrJPfT/Z7dTbToDJnG1mZAEJPTdjPavMdE+EXxKh134S3+uX8Wrv4alu31K4mvN0kMchHlx7jzIVHGR+HGKwdN+BPxCg+C+ieGJNO08anaeNE1idReJt+zhSNwbueenWmtwsn/Xqe6+Jvjf8L/Det6houteL7S2vtOUNdxCCWTy8kfLuVCpfkfICW68cGrmq/FnwLpkqRXOtSSSNp8epMttp9zcGK1fGyWQRRt5anI+/jqK+RvjLMnhqf4r+CbHU9E1WTxNq8N5FH5kn9oJN5wP2dYfL+YndwwIGORnOK9K8efBjxDr8Gl6hpHh/UtM1tPDlpbDVtM8Qrau86RIoiuYHUfIpXqjEnAH0SWiE9z6h068t9QsIL6zmjntriNZIpY2yrqRkEH0xVisTwHYavpXgzSNN1/Uv7U1W2tI4ru85/fyKoDNzycnueT1rbqnuJbBRRRSGch8G/wDknlh/13uv/SmWuvrkPg3/AMk8sP8Arvdf+lMtdfQAUUUUAYXxA8T2PgzwZqnijUt5tdPgMrqiMxY9FUAAnliBnoM5OBXknwv/AGiNH1bwB/wl/jy50jw7b3F79ks4LZri4mkcKCylPL3EjcvKBhzyRXrvj/T7rVvA2u6TYqrXV7p1xbwhm2gu8bKoJ7DJFfPE/wAMPi1p3wu+G+iaRBbNNoRnGr2kGox207h2yoiuijFBjOdvPI9AQluxu1ke02Xxa+Ht74JvPGdv4psv7CsnMVzcuroYpP7hjZQ+49l25PYGsS7+Pfw5PgrXfE+j62uqx6NEHntUglinLMPkGx0DAMSAHxt968Ss/wBnbx5/wr7xTpUqaZBqDeJ4db0yFr5p4bpEVx5TyN8+TvwGcZJHPUmvWZ9A+JHjTw/4utfE3hXwl4ZbU9HextPssxuLuSUpgGScYAizj5dpPvxmieidgW6Ov+CfxEsviZ4EtfE1nD9neR2Se32t+4cE4XcwAb5dpyMjJPNdzXmv7OWieKPDHwr0rwz4r0q3sLzSk+zIYLwTiePOQ+QBtOSRt56e9ekiqla+hEb21FooopFHK/GL/kknjH/sA33/AKTvXUQ/6pP90Vy/xi/5JJ4x/wCwDff+k711EP8Aqk/3RQA6iiigANYPjHxdoPhGzt7rXtQW0S6uUtbZBE8ss8rnCpHGgZ3Y+gBreNeX/tDeCD458M2Ngvh06zJbXqzI8OrfYLmzPTzoXKMrOB/C2AeOaTuNWK3jz4y6Xpfhyz1fw/faVKJNaXSblNWju7VoZMNlNghMgfjgMqjGea1fFPxr+GfhfxG/h3XfFdrZ6nFsE0fkyyJAX+6JJEQpH1H3mGAQTjNeHap8Efidc/Dy20L+0bjUxB4uh1OzttV1NZp7SzRHU75fusxJB2rwK6ex8A/E7wT4w8cjwx4Z8L+J9L8W363q3er3WwWpLklJYcZlVdxOAR2PXimrf18v+CI6u++N9jpnxl1nwjq66dZ+HtM0RNWbVzOWyrBCBtAIIO/jGSeMDmvTfCXiHS/FOhW+uaLNNNYXI3QSy20sBdezBZFVsHscYPavmX4q/s6+J/H/AMUtU1i+ktLHTz4fhhtJLCVY4mvoo0CoYmyRDuBxzwAOa+hPhEPFcfw+0q18bWcFrrttCILryZlkSUoMCQFeBuABI7HNEfh13B76HWUUUUAFch8Uf+Pfw7/2MVj/AOjK6+uQ+KP/AB7+Hf8AsYrH/wBGUAdfRRRQByHxn/5Jhrn/AFwX/wBDWuvrkPjP/wAkw1z/AK4L/wChrXX0AFFFFABRRRQAUUUUAFFFFABRRRQAVyXjz/kZPAn/AGMD/wDpuva62uS8ef8AIyeBP+xgf/03XtAHW0UUUAFFFFAAQGBBAIPUGkVVUbVUAegFLRQAUUUUAFFFFABRRRQByEn/ACWe3/7F2X/0pjrr65CT/ks9v/2Lsv8A6Ux119ABRRRQAUUUUAFFFFADUjjQ5SNVPsMU6iigAooooAK5LwP/AMjX48/7DsP/AKbbKutrkvA//I1+PP8AsOw/+m2yoA62iiigAooooAKKKKAGmOMvvMaFvXHNOoooAKKKKACiiigDkPg3/wAk8sP+u91/6Uy119ch8G/+SeWH/Xe6/wDSmWuvoAKKKKACiiigAooooAKKKKACiiigDlfjF/ySTxj/ANgG+/8ASd66iH/VJ/uiuX+MX/JJPGP/AGAb7/0neuoh/wBUn+6KAHUUUUAFFFFABRRRQAUUUUAFFFFABXIfFH/j38O/9jFY/wDoyuvrkPij/wAe/h3/ALGKx/8ARlAHX0UUUAch8Z/+SYa5/wBcF/8AQ1rr65D4y8/DHXOD/qF/9DWutyd3TigB1FJn2oz7UALRSZ9qM+1AC0UmfajPtQAtFJn2oz7UALRSZ9qM+1AC1yXjz/kZPAn/AGMD/wDpuva6zPtXJ+PNx8SeBcDpr7n/AMp17QB1tFICcdKM+1AC0UmfajPtQAtFJn2oz7UALRSZ9qM+1AC0UmfajPtQAtFJn2oyfSgDkZP+Sz2//Yuy/wDpTHXX1yEgP/C5IGx/zL0o/wDJhK67PtQAtFJn2oz7UALRSZ9qM+1AC0UmfajPtQAtFJn2oz7UALRSZ9qM+1AC1yXgf/ka/Hn/AGHYf/TbZV1mfauT8E7h4r8dnHXXIT/5TbKgDraKTPtRn2oAWikz7UZ9qAFopM+1GfagBaKTPtRn2oAWikz7UZ9qAFopM+1BJ9KAOR+Df/JPLD/rvdf+lMtdfXH/AAdyPh7Ygj/ltdf+lMtdfn2oAWikz7UZ9qAFopM+1GfagBaKTPtRn2oAWikz7UZ9qAFopM+1GfagDlvjF/ySTxj/ANgG+/8ASd66iH/VJ/uiuW+L+T8JvGIIP/IBvu3/AE7vXURZEajB6CgB9FJn2oz7UALRSZ9qM+1AC0UmfajPtQAtFJn2oz7UALRSZ9qM+1AC1yHxR/49/Dv/AGMVj/6Mrrs+1ch8UMm28O8f8zFY/wDoygDsKKQE4560UAZPiLRdL1HQ7ywvrNLi1njKSxOTtdT2PNY3/Cs/BP8A0BT/AOBc/wD8XW14g1jStP0S7vb7ULe2toIy8ssj7VRR1JPasb/hZ3w//wCht0r/AL/UAH/Cs/BP/QGb/wAC5/8A4uj/AIVn4J/6Azf+Bc//AMXR/wALO+H/AP0Nulf9/qP+FnfD/wD6G3Sv+/1AB/wrPwT/ANAZv/Auf/4uj/hWfgn/AKAzf+Bc/wD8XR/ws74f/wDQ26V/3+o/4Wd8P/8AobdK/wC/1AB/wrPwT/0Bm/8AAuf/AOLo/wCFZ+Cf+gM3/gXP/wDF0f8ACzvh/wD9DbpX/f6j/hZ3w/8A+ht0r/v9QAf8Kz8E/wDQGb/wLn/+Lo/4Vn4J/wCgM3/gXP8A/F0f8LO+H/8A0Nulf9/qP+FnfD//AKG3Sv8Av9QAf8Kz8E/9AZv/AALn/wDi6P8AhWfgn/oDN/4Fz/8AxdH/AAs74f8A/Q26V/3+o/4Wd8P/APobdK/7/UAH/Cs/BP8A0Bm/8C5//i6rXfwx8CtPaM+gq5WYlC1zMSp2MMj5+DgkZ9CfWrP/AAs74f8A/Q26V/3+qC6+J/w9861B8X6SCZjgGcDJ2NwKAJv+FZ+Cf+gK3/gXP/8AF0v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J/wrPwT/ANAZv/Auf/4ul/4Wd8P/APobdK/7/Uf8LO+H/wD0Nulf9/qAKp+GPgX+1Ff+wV8zySPM+0zbsbhxnf09qtf8Kz8E/wDQGb/wLn/+Lqufid8Pv7SA/wCEv0nd5J+XzxnG4c4qx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VrX4Y+BlubwroKqzSguVuZgWPloMn5+TgAfQCrP/Czvh//ANDbpX/f6q9t8Tvh8bi6x4v0kkSjIE44+RetAFj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K2mfDHwKlkixaCsSZbCpczKB8x7b6s/wDCs/BP/QGb/wAC5/8A4uq+nfE/4emzUr4w0lhluVnBH3jVj/hZ3w//AOht0r/v9QAf8Kz8E/8AQGb/AMC5/wD4uj/hWfgn/oDN/wCBc/8A8XR/ws74f/8AQ26V/wB/qP8AhZ3w/wD+ht0r/v8AUAH/AArPwT/0Bm/8C5//AIuj/hWfgn/oDN/4Fz//ABdH/Czvh/8A9DbpX/f6j/hZ3w//AOht0r/v9QAf8Kz8E/8AQGb/AMC5/wD4uj/hWfgn/oDN/wCBc/8A8XR/ws74f/8AQ26V/wB/qP8AhZ3w/wD+ht0r/v8AUAH/AArPwT/0Bm/8C5//AIuj/hWfgn/oDN/4Fz//ABdH/Czvh/8A9DbpX/f6j/hZ3w//AOht0r/v9QAf8Kz8E/8AQGb/AMC5/wD4uj/hWfgn/oDN/wCBc/8A8XR/ws74f/8AQ26V/wB/qP8AhZ3w/wD+ht0r/v8AUAVtT+GPgZ9OuY5NBWSNoXDI9zMysNpyCC/I9qsD4Z+Ccf8AIFP/AIFz/wDxdQ6j8Tvh8LC5ZvF+kqoifJacAAYPJNTj4nfD/H/I26V/3+oAP+FZ+Cf+gM3/AIFz/wDxdH/Cs/BP/QGb/wAC5/8A4uj/AIWd8P8A/obdK/7/AFH/AAs74f8A/Q26V/3+oAP+FZ+Cf+gM3/gXP/8AF0f8Kz8E/wDQGb/wLn/+Lo/4Wd8P/wDobdK/7/Uf8LO+H/8A0Nulf9/qAD/hWfgn/oDN/wCBc/8A8XR/wrPwT/0Bm/8AAuf/AOLo/wCFnfD/AP6G3Sv+/wBR/wALO+H/AP0Nulf9/qAD/hWfgn/oDN/4Fz//ABdH/Cs/BP8A0Bm/8C5//i6P+FnfD/8A6G3Sv+/1H/Czvh//ANDbpX/f6gA/4Vn4J/6Azf8AgXP/APF0f8Kz8E/9AZv/AALn/wDi6P8AhZ3w/wD+ht0r/v8AUf8ACzvh/wD9DbpX/f6gA/4Vn4J/6Azf+Bc//wAXTR8PfB1jeWd7b6KonguUkiZ55X2MDwwDMRmnf8LO+H//AENulf8Af6kX4heCNQvLOxs/FGmTXM1wiRRrMNztnoPU0AdR9itv+ef/AI8aKPttp/z8R/nRQBzHxl/5JjrnP/LBf/Q1rrcNu9q5L4z/APJMNc/64L/6GtdfQAmPejHvS0UAJj3ox70tFACY96Me9LRQAmPejHvS0UAJj3ox70tFACY965Px3uHiTwLg9dfcdf8AqHXtdbXJePP+Rk8Cf9jA/wD6br2gDrADijHvS0UAJj3ox70tFACY96Me9LRQAmPejHvS0UAJj3ox70tFACY96MH1paKAOQcn/hckC5/5l6U/+TEdddj3rkZP+Sz2/wD2Lsv/AKUx119ACY96Me9LRQAmPejHvS0UAJj3ox70tFACY96Me9LRQAmPejHvS0UAJj3rk/BJY+K/HYyeNchH/lNs662uS8D/API1+PP+w7D/AOm2yoA6zHvRj3paKAEx70Y96WigBMe9GPelooATHvRj3paKAEx70Y96WigBMe9BzS0UAcf8HdzfD2xJP/La6/8ASmWuvx71yPwb/wCSeWH/AF3uv/SmWuvoATHvRj3paKAEx70Y96WigBMe9GPelooATHvRj3paKAEx70Y96WigDk/i/kfCbxiST/yAb7v/ANMHrqYsmNTnsK5j4xf8kk8Y/wDYBvv/AEneuoh/1Sf7ooAXHvRj3paKAEx70Y96WigBMe9GPelooATHvRj3paKAEx70Y96WigBMe9cj8UMi28O8/wDMxWP/AKMrr65D4o/8e/h3/sYrH/0ZQB1wzj3opa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Xmvxl+KumfDaXQLe+tY5Jtbumt4ZLm6FtbQBQCzyy7W2gZH8J7+lelVxfxQ8FXXjSxs7NNTsba2im33NpfaTDf212n911fa69vmR1PX2IT6DR5Z4y+L91d6b8PdUsZL7SE1rxF/Z0iaXqNneQzqHQEmUK4Kc9Bscc8Dg1sW/xyvtW1vVv+EU+GviDxFoGkakNOvdVspoy4lGA5S3+/IFz27c8VSsf2adHsdM8OWll4gmt20jxGdemKWYEc8hKfukTf+6QKigcsfrWjb/A3VtJ1jVh4S+J2ueG/D2r6h/aF3pdpbRmQSHBfy7gnfGGI7DpxzTX9fgJ+RwfiH4/Xvgf45+PNO168utS0y2htI9D0VUSN3uJEjJAYrlepJLE4/IV9JeH7rUr3R7a61bTo9MvJUDyWq3In8knoN4ABOPQYz614/wCLP2bfDvijxb4u8Q6xqklzLr9jHbW4ktg0mnyIiKJkkLZdsxgnIGckZ5r1bwLoeo+H/CWm6JqmsHWbmxhWE3rQeU0qqMKWXc3OMAnPOM0L4RS+K6N+iiigYVyXjz/kZPAn/YwP/wCm69rra5Lx5/yMngT/ALGB/wD03XtAHW0UUUAFFFFAHzt+0Z42+Itj8YvBfgbwjJeabaatuZ57SS2826P8SjzgQgQDPI+bPFT+MP2j4vCGu/Zdc8D6pbaSl99hF/dX0EVzLtwHlW0P7xkBP3hxz2PFeheNvhrH4l+KXhLx02sPbP4c83baC3DC48wEcvuBXGfQ15Vqn7KcN7Za3p6+PLqKy1PUv7RVW0iB5kl3E4eYnzJFAJAGVGTnFEOl+7/P/Ibtc6/xD8ar1PG2t+GPBfw+1fxg2gQxyatNa3McPkl+QiI/MrY7LySCMcZrn/G3xb8dwfHXwT4W0XwzdLpGrW32uS1uWjt7q4BRtwbfzF5fUqeWKcHmui1z4LasPGmseJvBfxE1LwjJr0UaavDb2UdwJ3QY8yNnOYmx3GSDk57Vb8V/BufVPFfg7xRpfjTUbHVvDMBthdXdul7JeRtwxkLkfMQWG7/a4AxTW6Jd7M9WTp1p9NVSBTqQwooooA5CT/ks9v8A9i7L/wClMddfXISf8lnt/wDsXZf/AEpjrr6ACiiigDgPjX8SNO+GHhWDXNRtJLv7Tex2UMYk8tA75O6STB2IACScH0xXmPxN+NVxJ8J7nxFpc0umtba7Fp4utB1azvknDKxyrsrYUgDIeNG6Y749k+JPha98W+G30i01eHTfMkUymfTob2GZP4o3ilGCCM8qVI9a8k1D9mDRrrwnrGjW+uR6bPq2rwalK9lpwjtoRCGCRRQGQ7R8xJJcmlFa6jdiTxN+0RLouseL9Ns/AOpasnhIxNqF1HqEUaeSw5kIYZzkqAgBJyTxjnU1f492o8QaZpPhnwhq/iJ7nQk166ME0cDWto6hgdr8O2D90EckAZpdR+AdveXnxHuD4mmT/hN4IoXUWYP2MIc5Hz/Pn/gNcR8Q/hj4m8Na7ok/gvTfFd5dWnhmPQ72+0z7GI76FE2BWSZ8xNwDuAbqMYIovogsv6+R0Vv+0vo0vhPwhrUuipYSeJ57qOEahqIhtrVYGKs0s/lnGSBgBe/WvV/hr4oHjPwnZ+IRZR2f2gsPLjvobtPlOMrLCxVhx7HrkCvJvht8FPEEHwR8K+E9e1DSYJbGSa4v9NvtJh1G1m8yRnVG3FXVlyOUcc5HNel/Bn4daf8ADLwcPDunXT3Qe5kuppWTYGkc5IVMnYoAAAyenU1Vkrok7eiiikMK5LwP/wAjX48/7DsP/ptsq62uS8D/API1+PP+w7D/AOm2yoA62iiigArjfjdquo6H8JfFWs6RdNaahZaXPNbTKATHIqEq2CCDz6iuyrA+InhseL/BGteF3uzZpqlnJatOE3mMOuN23Izj0zUyvZ2Kg0pK54r4L+N+sr4R8EaJbeH7/wAceNtY0UandxQ3ENqFiBYGRnYBckrgKAP5A3rn9pLRn0Dwhqml+FtU1GXxHfS6c1ksyRzWtzHsBjO75W5cYOVGOfYWI/2fpNMi8L33hXxzeaF4i0HSjpJ1NLCOZbq3O44aFzhWBY4OT/Igtv2ctHsrDwPaWHiC7j/4RjVJNUnllgEj6hPIYy5b5hsGY+MZwD36m3a/9f1sR0KjftH6Za+C/EWsat4T1Kw1nQ9WTSJtIFykrPcPuChZVG3HyPk4P3eM5rpfhv8AF278U/E3UPAGp+C7/wAO6rp2mrfXIuryOXaWKDYNmQRhwd2fXgVxnxE+BSW/hTxxNbHV/EF54i1yLV4ILBYYZ7GVWcgoZHCygeYcglSQPWnfs8+B/H0Hxj8QfEHxlbalALvSotPV9TMC3NxIDGWfZASiINmAM5570R1ev9af5hJdj6JT7tLSL0paQwooooA5D4N/8k8sP+u91/6Uy119ch8G/wDknlh/13uv/SmWuvoAKKKKAGycrXjPjf423GgfEbWvA+l+BdR16/0zSxqRa3vI41eParPnePlwpPckkAAZNezt0r5r8Y/C7xx4j/aY8Q63peoX/hvR73QFs01mGKGdXYoivEY2OeRu54IIyDxUvcZ1F/8AHi3k8B+HfFXh3wjqOrQ6xDJNIZLyKzt7ERZEgmnk+QEEEAdxz3APCeMPj3qXibwn4E8QeC7m60E3vi5NI1a3by5sgbSyB9pDKVYHcuOtdVd/s1acln4Lj0HxZc6fL4XhljSS50+G9S4aRizyeXJ8ivuJwcNj5f7uah0/9mSzsdD03SYvGN3JFYeKv+EiR5LFS7nai+U2GA/g+8B3+7Witza7XE9j6EoooqQCiiigDlfjF/ySTxj/ANgG+/8ASd66iH/VJ/uiuX+MX/JJPGP/AGAb7/0neuoh/wBUn+6KAHUUUUAFFFFAHyb4c+Pninwze/ELUvEmk6n4l0XRvEpshcxywQJp8DSMiKBgNIc44wfUkV1d38Zo/D/xG+Itxf3Gu32k6BpFrfQ2GIfK/erEVCYTeCS4yXZgMsccAVf1L9nS3vfCXjvw+fFU0a+LtYTVHm+xAm1Ky7/LA3/P6ZyPpW1YfBebT/GPinxPYeLZra71/S7fT1H9nRSrbeSiIGKy7lkDeWMqVHBOCOtKN0lft+I3a79TQ+EHxUt/iFfXVvbWWnIsNtDc+fY63DeqPMH3JEG2WNx0OU25B56Z9Mj+7XlHwt+Cml+CfG934w+1WUmpT2K2Ij07ThYWwXILyNGHcNIxAJIIA7L6esLwvpVO2hKvcWiiikMK5D4o/wDHv4d/7GKx/wDRldfXIfFH/j38O/8AYxWP/oygDr6KKKAOQ+M//JMNc/64L/6GtdfXIfGf/kmGuf8AXBf/AENa6+gAooooAKKKKACiiigAooooAKKKKACuS8ef8jJ4E/7GB/8A03XtdbXJePP+Rk8Cf9jA/wD6br2gDraKKKACiiigAooooAKKKKACiiigAooooA5CT/ks9v8A9i7L/wClMddfXISf8lnt/wDsXZf/AEpjrr6ACiiigAooooAKQjJpaKAEAwKWiigAooooAK5LwP8A8jX48/7DsP8A6bbKutrkvA//ACNfjz/sOw/+m2yoA62iiigAooooAKKKKAA80gGDS0UAFFFFABRRRQByHwb/AOSeWH/Xe6/9KZa6+uQ+Df8AyTyw/wCu91/6Uy119ABRRRQAHmm7BTqKAADFFFFABRRRQAUUUUAcr8Yv+SSeMf8AsA33/pO9dRD/AKpP90Vy/wAYv+SSeMf+wDff+k711EP+qT/dFADqKKKACiiigAooooAKKKKACiiigArkPij/AMe/h3/sYrH/ANGV19ch8Uf+Pfw7/wBjFY/+jKAOvooooA5D4z/8kw1z/rgv/oa119cT8Zru2b4Ya9tmVsW4Y454DqSan/4Wd8Pv+hw0j/wIFAHX0VyP/Czvh9/0OGkf+BAo/wCFnfD7/ocNI/8AAgUAddRXI/8ACzvh9/0OGkf+BAo/4Wd8Pv8AocNI/wDAgUAddRXI/wDCzvh9/wBDhpH/AIECj/hZ3w+/6HDSP/AgUAddRXI/8LO+H3/Q4aR/4ECj/hZ3w+/6HDSP/AgUAddRXI/8LO+H3/Q4aR/4ECj/AIWd8Pv+hw0j/wACBQB11cl48/5GTwJ/2MD/APpuvaT/AIWd8Pv+hw0j/wACBXM+MviF4Iutf8GzW/ijTJY7XW3muGSYERJ9gu03N6Dc6jPqw9aAPVKK5H/hZ3w+/wChw0j/AMCBR/ws74ff9DhpH/gQKAOuorkf+FnfD7/ocNI/8CBR/wALO+H3/Q4aR/4ECgDrqK5H/hZ3w+/6HDSP/AgUf8LO+H3/AEOGkf8AgQKAOuorkf8AhZ3w+/6HDSP/AAIFH/Czvh9/0OGkf+BAoA66iuR/4Wd8Pv8AocNI/wDAgUf8LO+H3/Q4aR/4ECgDrqK5H/hZ3w+/6HDSP/AgUf8ACzvh9/0OGkf+BAoAST/ks9v/ANi7L/6Ux119eUv8QfBJ+K8OoDxPphtBoUkJm84bBIZ0IXPTOATj2rqP+FnfD7/ocNI/8CBQB11Fcj/ws74ff9DhpH/gQKP+FnfD7/ocNI/8CBQB11Fcj/ws74ff9DhpH/gQKP8AhZ3w+/6HDSP/AAIFAHXUVyP/AAs74ff9DhpH/gQKP+FnfD7/AKHDSP8AwIFAHXUVyP8Aws74ff8AQ4aR/wCBAo/4Wd8Pv+hw0j/wIFAHXUVyP/Czvh9/0OGkf+BAo/4Wd8Pv+hw0j/wIFAHXVyXgf/ka/Hn/AGHYf/TbZUn/AAs74ff9DhpH/gQK5nwh8QvBFt4l8Zz3HijTIorrWIpbdnmAEqDT7RCynuNyMM+qkUAeqUVyP/Czvh9/0OGkf+BAo/4Wd8Pv+hw0j/wIFAHXUVyP/Czvh9/0OGkf+BAo/wCFnfD7/ocNI/8AAgUAddRXI/8ACzvh9/0OGkf+BAo/4Wd8Pv8AocNI/wDAgUAddRXI/wDCzvh9/wBDhpH/AIECj/hZ3w+/6HDSP/AgUAddRXI/8LO+H3/Q4aR/4ECj/hZ3w+/6HDSP/AgUAddRXI/8LO+H3/Q4aR/4ECj/AIWd8Pv+hw0j/wACBQAnwb/5J5Yf9d7r/wBKZa6+vKfhX8QfBOn+B7O0vvE+mW86zXJaOSYKwBuJCOD6gg/jXUf8LO+H3/Q4aR/4ECgDrqK5H/hZ3w+/6HDSP/AgUf8ACzvh9/0OGkf+BAoA66iuR/4Wd8Pv+hw0j/wIFH/Czvh9/wBDhpH/AIECgDrqK5H/AIWd8Pv+hw0j/wACBR/ws74ff9DhpH/gQKAOuorkf+FnfD7/AKHDSP8AwIFH/Czvh9/0OGkf+BAoA66iuR/4Wd8Pv+hw0j/wIFH/AAs74ff9DhpH/gQKAJPjF/ySTxj/ANgG+/8ASd66iH/VJ/uivL/in8Q/A9/8MfFVjZeKNMuLq40W8ihhjmDPI7QOFUAdSScYroo/ib8PxGo/4S/SOAP+XgUAdhRXI/8ACzvh9/0OGkf+BAo/4Wd8Pv8AocNI/wDAgUAddRXI/wDCzvh9/wBDhpH/AIECj/hZ3w+/6HDSP/AgUAddRXI/8LO+H3/Q4aR/4ECj/hZ3w+/6HDSP/AgUAddRXI/8LO+H3/Q4aR/4ECj/AIWd8Pv+hw0j/wACBQB11Fcj/wALO+H3/Q4aR/4ECj/hZ3w+/wChw0j/AMCBQB11ch8Uf+Pfw7/2MVj/AOjKX/hZ3w+/6HDSP/AgVz3jTxr4T1ybw7Y6P4gsL+6/t+zk8qCXc21XyxwOwFAHp9FVxe2n/PxH/wB9UUAGoEiylIODjtU/NYPjPXBofhbUNWuNOvJYraLe0cRjLvyAAMuBnnuQKo/8JV4h/wCia+JT/wBvenf/ACVQB1mD60YPrXJ/8JV4i/6Jp4m/8C9O/wDkqj/hKvEX/RNPE3/gXp3/AMlUAdZg+tGD61yf/CVeIv8Aomnib/wL07/5Ko/4SrxF/wBE08Tf+Benf/JVAHWYPrRg+tcn/wAJV4i/6Jp4m/8AAvTv/kqj/hKvEX/RNPE3/gXp3/yVQB1mD60YPrXJ/wDCVeIv+iaeJv8AwL07/wCSqP8AhKvEX/RNPE3/AIF6d/8AJVAHWYPrRg+tcn/wlXiL/omnib/wL07/AOSqP+Eq8Rf9E08Tf+Benf8AyVQB1mD61Bc7hLbcnmXnn/Yaua/4SrxF/wBE08Tf+Benf/JVZ+reOdWs73SoLn4deJY5Ly7MFuPtWnnfIIZZMZFzx8sbnJ44x1IoA7zn1owfWuT/AOEq8Rf9E08S/wDgXp3/AMlUf8JV4i/6Jp4m/wDAvTv/AJKoA6zB9aMH1rk/+Eq8Rf8ARNPE3/gXp3/yVR/wlXiL/omnib/wL07/AOSqAOswfWjB9a5P/hKvEX/RNPE3/gXp3/yVR/wlXiL/AKJp4m/8C9O/+SqAOswfWjB9a5P/AISrxF/0TTxN/wCBenf/ACVR/wAJV4i/6Jp4m/8AAvTv/kqgDrMH1owfWuT/AOEq8Rf9E08Tf+Benf8AyVR/wlXiL/omnib/AMC9O/8AkqgDrMH1o/GuT/4SrxF/0TTxN/4F6d/8lUf8JV4i/wCiaeJf/AvTv/kqgDpct9vC7jjyicZ75FT4PrXAnxzqw8Sppf8AwrrxL9saza4Ef2nT+Yw4Utn7TjqQMVpf8JV4i/6Jp4m/8C9O/wDkqgDrMH1owfWuT/4SrxF/0TTxN/4F6d/8lUf8JV4i/wCiaeJv/AvTv/kqgDrMH1owfWuT/wCEq8Rf9E08Tf8AgXp3/wAlUf8ACVeIv+iaeJv/AAL07/5KoA6zB9aMH1rk/wDhKvEX/RNPE3/gXp3/AMlUf8JV4i/6Jp4m/wDAvTv/AJKoA6zB9aMH1rk/+Eq8Rf8ARNPE3/gXp3/yVR/wlXiL/omnib/wL07/AOSqAOswfWjB9a5P/hKvEX/RNPE3/gXp3/yVR/wlXiL/AKJp4m/8C9O/+SqAOswfWoLcnz7kEkgSDHP+wtc1/wAJV4i/6Jp4m/8AAvTv/kqs7S/HGrXeoatb2/w68SvLZXSw3C/atPGxzBFIBzc8/JIhyOOcdQaAO9wfWjB9a5P/AISrxF/0TTxN/wCBenf/ACVR/wAJV4i/6Jp4m/8AAvTv/kqgDrMH1owfWuT/AOEq8Rf9E08Tf+Benf8AyVR/wlXiL/omnib/AMC9O/8AkqgDrMH1owfWuT/4SrxF/wBE08Tf+Benf/JVH/CVeIv+iaeJv/AvTv8A5KoA6zB9aMH1rk/+Eq8Rf9E08Tf+Benf/JVH/CVeIv8Aomnib/wL07/5KoA6zB9aMH1rk/8AhKvEX/RNPE3/AIF6d/8AJVH/AAlXiL/omnib/wAC9O/+SqAOswfWj8a5P/hKvEX/AETTxN/4F6d/8lUf8JV4h/6Jr4l/8C9O/wDkqgDpbAs1qpZiTluSc9zU+D61wXhvx1quqaPFeWHw68TTW7tIFf7Tp65Kuyng3OeoI/CtH/hKvEX/AETTxN/4F6d/8lUAdZg+tGD61yf/AAlXiL/omnib/wAC9O/+SqP+Eq8Rf9E08Tf+Benf/JVAHWYPrRg+tcn/AMJV4i/6Jp4m/wDAvTv/AJKo/wCEq8Rf9E08Tf8AgXp3/wAlUAdZg+tGD61yf/CVeIv+iaeJv/AvTv8A5Ko/4SrxF/0TTxN/4F6d/wDJVAHWYPrRg+tcn/wlXiL/AKJp4m/8C9O/+SqP+Eq8Rf8ARNPE3/gXp3/yVQB1mD60YPrXJ/8ACVeIv+iaeJv/AAL07/5Ko/4SrxF/0TTxN/4F6d/8lUAdLf5FjcEEg+U3f2NTjOOtcJ4j8catpnh7UtSvvh14lhtbS0lnnf7Vp7bURCzHAuSTgA8Dmrw8V+ISBj4aeJcf9fenf/JVAHW4PrRg+tcn/wAJV4i/6Jp4m/8AAvTv/kqj/hKvEX/RNPE3/gXp3/yVQB1mD60YPrXJ/wDCVeIv+iaeJv8AwL07/wCSqP8AhKvEX/RNPE3/AIF6d/8AJVAHWYPrRg+tcn/wlXiL/omnib/wL07/AOSqP+Eq8Rf9E08Tf+Benf8AyVQB1mD60YPrXJ/8JV4i/wCiaeJv/AvTv/kqj/hKvEX/AETTxN/4F6d/8lUAdZg+tGD61yf/AAlXiL/omnib/wAC9O/+SqP+Eq8Rf9E08Tf+Benf/JVAHWYPrVe93ARYY8yqP1rm/wDhKvEX/RNPE3/gXp3/AMlVVvvGWoQ3Omw6n4G8QadFdX8NstxNPZOiu7YXIjuGbGfQGgDtlGBRUAuJv+fKYf8AAk/+KooA5j4z/wDJMNc/64L/AOhrXXY5zXI/Gf8A5Jhrn/XBf/Q1rr6ACiiigAooooAKKKKACiiigAooooAK5Lx4B/wkngX38QP/AOm69rra5Lx5/wAjJ4E/7GB//Tde0AdaOlFFFABRRRQAUUUUAFFFFABRRRQAUUUUAce/HxmtwOn/AAjsv/pRHXYVyEn/ACWe3/7F2X/0pjrr6ACiiigAooooAKKKKACiiigAooooAK5LwQM+K/Hme2uw/wDptsq62uS8D/8AI1+PP+w7D/6bbKgDraKKKACiiigAooooAKKKKACiiigAoNFFAHIfBv8A5J7Y/wDXa6/9KZa6+uQ+Df8AyTyw/wCu91/6Uy119ABRRRQAUUUUAFFFFABRRRQAUUUUAcp8YQP+FS+MT/1Ab7/0neupi/1Sf7orl/jF/wAkk8Y/9gG+/wDSd66iH/VJ/uigB1FFFABRRRQAUUUUAFFFFABRRRQAVyHxR/49/Dv/AGMVj/6Mrr65D4o/8e/h3/sYrH/0ZQB1wFFLRQByHxn/AOSYa5/1wX/0Na6+uQ+M/wDyTDXP+uC/+hrXX0AFFFFABRRTWkVfvHH1ouA6imiRT0OaPMXGe1ADqKaZFAz29aUMCKAFooooAK5Lx5/yMngT/sYH/wDTde11tcl48/5GTwJ/2MD/APpuvaAOtooooAKKKQsBQAtFN8xcZzge9AkUnH+TQA6im71zQHU//qoAdRSBhS0AFFFFAHISf8lnt/8AsXZf/SmOuvrkJP8Aks9v/wBi7L/6Ux119ABRRRQAUUUhYAUALRSbhjPP5UhdR1NADqKYJUYfKc/Sn0AFFFFABXJeB/8Aka/Hn/Ydh/8ATbZV1tcl4H/5Gvx5/wBh2H/022VAHW0UUUAFFFFABRTDKgOCeaGlRerYoAfRTd60oYHOO3WgBaKKKACiiigDkPg3/wAk8sP+u91/6Uy119ch8G/+SeWH/Xe6/wDSmWuvoAKKKKACimtIq9Tik8xcZzQA+im+YuM8/lS7hQAtFNDqfWlBBoAWiiigDlfjF/ySTxj/ANgG+/8ASd66iH/VJ/uiuX+MX/JJPGP/AGAb7/0neuoh/wBUn+6KAHUUUUAFFFJuGaAFophlTON1KHU9M0XAdRTBLGTgMCaeKACiiigArkPij/x7+Hf+xisf/RldfXIfFH/j38O/9jFY/wDoygDr6KKKAOQ+M/8AyTDXP+uC/wDoa119ch8Z/wDkmGuf9cF/9DWuvoAKKKKACvnP9vCPVZfhZpMNnqSQWFxrUFveW7QbjOWOY8sCMKpUkr3yORivoyuf8ceDPDnjXSodL8Taeb60huUuo4/OePEqZ2tlCDxk8ZxUyV7DR82eOvHvjT4dreeD/BOtaJ5PhPQ4ZZrHTNBmuX3bAzyTs5EdtHk5wJHYAjgk1uWfxg8eeNta+HvhfwzNpPh2/wDEOiNq19f3Nt9pUYMi+XHGWGcmMnrnkehz6v4l+C/wz8SeJLjxFrXheK71K5iEVxIbmZFmULtG+NXCMQOhIJGAc5Apur/BX4Z6t4f0bQb7w0slloqFNO23c6S26nqolVxIVOehYiq9f63EeEftKar8R/8AhW/hCPUvFmh/an19bG+bQnd4blz/AKtpD8uMDO6E5BOOa+rdJjvYdLtYtSuo7u8SJVnnji8tZHA5YJk7QT2ycVyF38IPhxdeBYfBEvhe1GgwzLcR20ckkbCUdJPMVg5f1Ytk9zXYaPptppGk2ul2CPHa2kSwwq8jSEKowAWYljx3JJoW1hPct0UUUDCuS8ef8jJ4E/7GB/8A03XtdbXJePP+Rk8Cf9jA/wD6br2gDraKKKACud+I99r+meBtYv8Awrpo1LW4LV3sbU9JZAOBjv6474xXRVR17SNO13R7nSNWtlurK6jMc0TEjcp9xgg+hByOopNaAtz5TtfjLq/iHwh408P+JpLv+04PCk9zLpOseH1tg06LiUJJHJ88QJxtZASO/Wl8DfEPx9JefDnwJ4RutB0W01bwj9vYyacZY7eRXm5Rd4OMRgAE8ZJr3+3+EngKG1u7dtIuLlbrTf7Kke71G5uJFs8YMCPJIzRp7IRUmj/CnwFpGsaPq2n6H5N7otgdO0+X7XM3k25LHZguQ3325bJ560/6/Md/6+48C0L47fEPxJ4O+Hdjp8mkadr/AIn1m50+41KS18yKNYWUbhFkDJ3jjP8AD2zVvS/i18Yb7wx8R207T9P1vWvDuuRWMS6dZbhHBmQSyKmSZDhFwCT1PpXfePPgbpN14D07wj4L0zw9Y6fZ3z3nk6ql1Ptkbq8cqTLKjZAyNxBB7Y5b8LPgJo+g+Gde0zxZJb6rLrmoLfXCWIltIbdkJ8sQlX8xcBjzuzzjp1d07/12/wCCJ6E/7OHxQbx/c+IrG41O/nudOmjZLbUdGWwu4YnBwX2SOjgkHBAUjnIwRXsi8isDwr4M8O+GLm/u9IspEvNQdXvLu4uZbm4nKjC75ZWZyAOgzgc10A4FJiQUUUUDOQk/5LPb/wDYuy/+lMddfXISf8lnt/8AsXZf/SmOuvoAKKKKAA9K8l/ar8d+Ifh38LR4h8MyW0d//aMFvm4iEibG3ZGPwHNetV5t+0Z8OL34o/D0eGdP1K20+YX0Nz5txGXQhN2VwPXdUtPQat1POLT4veNdB8Z+MPDfinU/DVybPw6mt2F6IXhtrYsFPlShN7svzjBAJOBx82Bzfg/4yeP73xvp3hTxFdQavpXiHQbq5hu10V9PQMtvI++Ded8seUK7nRM9QPX2/wAO/Bf4baRpurWdv4WtCutWy2+pFpJH85B/CpZj5a5GQE2gYHoKZoPwL+Fuh6jZ6jpfhcQXlkkscE5vrh3VJEKMpLSEsNpIAOduTjFUJM5D9hb/AJN00gkdby7/APRzV7vWB4E8G+HfA/h2Lw94XsDYaZE7vHB5zybSxJY7nJbkn1rfqpO7EgoooqRhXJeB/wDka/Hn/Ydh/wDTbZV1tcl4H/5Gvx5/2HYf/TbZUAdbRRRQAUh60tHegD5r/anXUpPjr8HotHmtoL9726WCW5jLxxsfK+ZlBBbA5xkZrz/xz8SvEfiL4drB4rstD1a/0T4hx6T9oazKxyKqSYlCBvlYY4OTwa+sfEngfwv4i8RaL4h1jTftOp6HI0mmz+fInkM2MnarANnaPvA9KwLj4LfDW4tLm0m8Ob4bnV/7amX7bP8ANe4I83O/j7x+UfL7Uo6b9/1Q3r/XqePePvjR468IfEPUrDxRDqPh3SE1OKPTLhNBW8sp7PO1nll8xHBbg/ISRkjbnFfT1rJHLCkkbbkdQyt2II4NcXf/AAl8BX+p3d9eaPNMby6jvLq2a/uPss8yHKu9vv8AKYg88rgnk13CqFGBT6WF1FooooAKKKKAOQ+Df/JPLD/rvdf+lMtdfXIfBv8A5J5Yf9d7r/0plrr6ACkpaMUAfPf7en/JFbPH/QdtP5PWL4n+K/xFutV+IV14X1DQ9J0nwBFCJLS8szNLqJOSxL7h5YO3Axnt35r33x94J8M+O9FTRfFWm/2hYJOlwsXnSRYkXO05RgeMnjOKwPF3wY+GfizXhrmveFoLq/2oskizyxLME+6JURgsuOnzg8cdOKSVotDfQ8duPjB8RPE3jzStG8L3Wk6Haan4Nj14i8sftLQSbS7BcMNwONoz2bOM4FV9B+N3xC8XaF8L9L0mXR9I1rxZLeJealPaGaJfs7lfliyOWxnGeM4r36T4ceDH8VL4o/sVF1VdNOlrNHNIira4I8sRhggGD1AyPWvP/iH8DdOvfB+h+FfBen+HLHTNJuZJ4oNWju5mjdzuLRzRzLIMknIJIPHoBT0/r+vQXQn/AGZPH3ijx5B4ubxTNp8s+ka7JYQGyh2R7FHbJJIz0J5xXsgHNeZfs/8Awwb4Z6BqVtc38F7f6rqEl9dNbQGKCNm4CRKSSFAx1NenCm/8hLdhRRRSGcr8Yv8AkknjH/sA33/pO9dRD/qk/wB0Vy/xi/5JJ4x/7AN9/wCk711EP+qT/dFADqKKKAA15d+0R4o8beEfC1lqfg7R7rUF+3oNUltbYXE1raDl3jjPDNxgZ4Gea9RrC8X+EdB8WW1tBrlrLMLS4W5t5IbqW3lhkXoyyRMrD8DSdxo+UPiF8VP+Ev8AhbpV3cG31q5tPGsFo0Gr6L9kntlZJChdElZS4H8Skd8qK9A07x78UvG3i/xyfCWt+F/DuleE9QWyW11e3LC7KsQzyTA5iUheoU9QBzk16fe/B74d3ukjTLzQGuIP7TGqu8l7O00t2AQJZJS++Q4J+8xHtUPij4J/DDxN4lk8Ra14VhudSmKG4kW4mjS4Kngyxo4ST33A5HByKa/r8BM+Y/jD8RtW8AftJa/4m0zT4L/VbjwvbRxvAWmtbdmSMtMSAC0a4ODgZyOlfXXwvur7UPAekanqGu2+uz3tslz9tt7cQxSB1DDag6AZ78+tU5Phj4Fk8Q3uvtoEIv77Tf7KuGEsgR7TaF8ryw2xRtUDgA8da1vA/hPQvBXh2Dw94btJLPTIGZoYHuJJtm45IBkZiBnJxnHNNaRsD1dzbooopAFch8Uf+Pfw7/2MVj/6Mrr65D4o/wDHv4d/7GKx/wDRlAHX0UUUAch8Z/8AkmGuf9cF/wDQ1rr65D4z/wDJMNc/64L/AOhrXX0AFFFFABRRRQAUUUUAFFFFABRRRQAVyXjz/kZPAn/YwP8A+m69rra5Lx5/yMngT/sYH/8ATde0AdbRRRQAUUUUAFFFFACYHpS45zRRQAUUUUAFFFFAHISf8lnt/wDsXZf/AEpjrr65CT/ks9v/ANi7L/6Ux119ABRRRQAUUUUAAooooAKKKKACiiigArkvA/8AyNfjz/sOw/8Aptsq62uS8D/8jX48/wCw7D/6bbKgDraKKKACiiigAooooAKKKKACiiigAooooA5D4N/8k8sP+u91/wClMtdfXIfBv/knlh/13uv/AEplrr6ACiiigAooooAKTA9BS0UAIFUdhS0UUrAFFFFMDlfjF/ySTxj/ANgG+/8ASd66iH/VJ/uiuX+MX/JJPGP/AGAb7/0neuoh/wBUn+6KAHUUUUAFFFFABRRRQAUUUUAFFFFABXIfFH/j38O/9jFY/wDoyuvrkPij/wAe/h3/ALGKx/8ARlAHX0UUUAch8Z/+SYa5/wBcF/8AQ1rr65L4pW2o6r8P9YsNP02aa6lg/dR+ZGu8hgcZLADp3IFH/CVeIP8Aomvib6fa9N/+SqAOtork/wDhKvEH/RNPE/8A4Fab/wDJVH/CVeIP+iaeJ/8AwK03/wCSqAOsork/+Eq8Qf8ARNPE/wD4Fab/APJVH/CVeIP+iaeJ/wDwK03/AOSqAOsork/+Eq8Qf9E08T/+BWm//JVH/CVeIP8Aomnif/wK03/5KoA6yiuT/wCEq8Qf9E08T/8AgVpv/wAlUf8ACVeIP+iaeJ//AAK03/5KoA6yiuT/AOEq8Qf9E08T/wDgVpv/AMlUf8JV4g/6Jp4n/wDArTf/AJKoA6yuS8ef8jJ4E/7GB/8A03XtL/wlXiD/AKJp4n/8CtN/+SqwfE+q+J9R1jwxdQ/DnxCiabqrXUwkvNOBdDaXMOFxdHJ3SqeccA/QgHpVFcl/wlXiD/omnif/AMCtN/8Akql/4SrxB/0TTxP/AOBWm/8AyVQB1lFcn/wlXiD/AKJp4n/8CtN/+SqP+Eq8Qf8ARNPE/wD4Fab/APJVAHWUVyf/AAlXiD/omnif/wACtN/+SqP+Eq8Qf9E08T/+BWm//JVAHWUVyf8AwlXiD/omnif/AMCtN/8Akqj/AISrxB/0TTxP/wCBWm//ACVQB1lFcn/wlXiD/omnif8A8CtN/wDkqj/hKvEH/RNPE/8A4Fab/wDJVAHWUVyf/CVeIP8Aomnif/wK03/5Ko/4SrxB/wBE08T/APgVpv8A8lUAMk/5LPb/APYuy/8ApTHXX15m2q+J2+IkWuf8K58RfZ10h7Qp9r07fvMyvnH2rGMD1/Cug/4SrxB/0TTxP/4Fab/8lUAdZRXJ/wDCVeIP+iaeJ/8AwK03/wCSqP8AhKvEH/RNPE//AIFab/8AJVAHWUVyf/CVeIP+iaeJ/wDwK03/AOSqP+Eq8Qf9E08T/wDgVpv/AMlUAdZRXJ/8JV4g/wCiaeJ//ArTf/kqj/hKvEH/AETTxP8A+BWm/wDyVQB1lFcn/wAJV4g/6Jp4n/8AArTf/kqj/hKvEH/RNPE//gVpv/yVQB1lFcn/AMJV4g/6Jp4n/wDArTf/AJKo/wCEq8Qf9E08T/8AgVpv/wAlUAdZXJeB/wDka/Hn/Ydh/wDTbZUv/CVeIP8Aomnif/wK03/5KrB8Nat4msNd8U3kvw58ROmpanHcxKl5p2VUWdtEQ2brruiY8ZGCOc5AAPSqK5P/AISrxB/0TTxP/wCBWm//ACVR/wAJV4g/6Jp4n/8AArTf/kqgDrKK5P8A4SrxB/0TTxP/AOBWm/8AyVR/wlXiD/omnif/AMCtN/8AkqgDrKK5P/hKvEH/AETTxP8A+BWm/wDyVR/wlXiD/omnif8A8CtN/wDkqgDrKK5P/hKvEH/RNPE//gVpv/yVR/wlXiD/AKJp4n/8CtN/+SqAOsork/8AhKvEH/RNPE//AIFab/8AJVH/AAlXiD/omnif/wACtN/+SqAOsork/wDhKvEH/RNPE/8A4Fab/wDJVH/CVeIM/wDJNfE4/wC3rTf/AJKoAZ8G/wDknlh/13uv/SmWuvrzP4fap4o0Pwna6ZdfDnxDLLFJOzNDeacVO+Z3GCboHow7dc10H/CVeIP+iaeJ/wDwK03/AOSqAOsork/+Eq8Qf9E08T/+BWm//JVH/CVeIP8Aomnif/wK03/5KoA6yiuT/wCEq8Qf9E08T/8AgVpv/wAlUf8ACVeIP+iaeJ//AAK03/5KoA6yiuT/AOEq8Qf9E08T/wDgVpv/AMlUf8JV4g/6Jp4n/wDArTf/AJKoA6yiuT/4SrxB/wBE08T/APgVpv8A8lUf8JV4g/6Jp4n/APArTf8A5KoA6yiuT/4SrxB/0TTxP/4Fab/8lUf8JV4g/wCiaeJ//ArTf/kqgB3xi/5JJ4x/7AN9/wCk711EP+qT/dFecfEHV/E2t+A/EGi23w68QxT3+l3NrG8t5pwRGkiZQWxck4yQTgHituPxT4gVFX/hWvifgD/l703/AOSqAOuork/+Eq8Qf9E08T/+BWm//JVH/CVeIP8Aomnif/wK03/5KoA6yiuT/wCEq8Qf9E08T/8AgVpv/wAlUf8ACVeIP+iaeJ//AAK03/5KoA6yiuT/AOEq8Qf9E08T/wDgVpv/AMlUf8JV4g/6Jp4n/wDArTf/AJKoA6yiuT/4SrxB/wBE08T/APgVpv8A8lUf8JV4g/6Jp4n/APArTf8A5KoA6yiuT/4SrxB/0TTxP/4Fab/8lUf8JV4g/wCiaeJ//ArTf/kqgDrK5D4o/wDHv4d/7GKx/wDRlP8A+Eq8Qf8ARNPE/wD4Fab/APJVY3ia+8Ra/Podr/wgut6dHBrNrdS3F1dWJRER8niO4ZifYCgD0Wiq4uJf+fOb/vpP/iqKADUf+PGX6VOBzRRQAtFFFABRRRQAUUUUAFFFFABRRRQAVXu1Bmtv+up/9AaiigCwOlFFFABRRRQAUUUUAFFFFABRRRQAUHpRRQBWAxqAH/TI/wDoQqzRRQAUUUUAFFFFABRRRQAUUUUAFFFFABVa3Gbi5/66j/0BaKKALNFFFABRRRQAUUUUAFFFFABRRRQAUEZFFFAFfTh/oi/Vv5mrFFFABRRRQAUUUUAFFFFABRRRQAUUUUAV9RH+g3HX/VN/I1YHSiigAooooAKKKKACiiigAooooAKKKKACq1+OIeT/AK5P50UUAWaKKKA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2427316"/>
            <a:ext cx="265176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8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2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0"/>
            <a:ext cx="12192000" cy="901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B2D953-76BA-9A44-A0F9-06F3B9B4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8" y="1120775"/>
            <a:ext cx="8392886" cy="1063370"/>
          </a:xfrm>
        </p:spPr>
        <p:txBody>
          <a:bodyPr/>
          <a:lstStyle/>
          <a:p>
            <a:r>
              <a:rPr lang="es-MX" sz="4800" b="1">
                <a:cs typeface="Calibri"/>
              </a:rPr>
              <a:t>Presentadoras</a:t>
            </a:r>
            <a:endParaRPr lang="es-MX" b="1">
              <a:latin typeface="+mn-lt"/>
            </a:endParaRPr>
          </a:p>
        </p:txBody>
      </p: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84EBA4A8-7774-4AAE-B094-4BB1BB48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97" y="3782366"/>
            <a:ext cx="3431823" cy="1632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Aracely Mejorada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Maestra de </a:t>
            </a:r>
            <a:r>
              <a:rPr lang="en-US" err="1">
                <a:cs typeface="Calibri"/>
              </a:rPr>
              <a:t>Dislexia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Holley Elementary </a:t>
            </a:r>
          </a:p>
        </p:txBody>
      </p:sp>
      <p:sp>
        <p:nvSpPr>
          <p:cNvPr id="70" name="Content Placeholder 67">
            <a:extLst>
              <a:ext uri="{FF2B5EF4-FFF2-40B4-BE49-F238E27FC236}">
                <a16:creationId xmlns:a16="http://schemas.microsoft.com/office/drawing/2014/main" id="{55FBF9DF-6660-4356-AC82-5D0CFE33C283}"/>
              </a:ext>
            </a:extLst>
          </p:cNvPr>
          <p:cNvSpPr txBox="1">
            <a:spLocks/>
          </p:cNvSpPr>
          <p:nvPr/>
        </p:nvSpPr>
        <p:spPr>
          <a:xfrm>
            <a:off x="6249342" y="3784248"/>
            <a:ext cx="3855156" cy="1632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cs typeface="Calibri"/>
              </a:rPr>
              <a:t>Patricia Larios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cs typeface="Calibri"/>
              </a:rPr>
              <a:t>Maestra de </a:t>
            </a:r>
            <a:r>
              <a:rPr lang="en-US" err="1">
                <a:cs typeface="Calibri"/>
              </a:rPr>
              <a:t>Dislexia</a:t>
            </a:r>
            <a:endParaRPr lang="en-US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cs typeface="Calibri"/>
              </a:rPr>
              <a:t>Ridgemont Elementary </a:t>
            </a:r>
          </a:p>
        </p:txBody>
      </p:sp>
    </p:spTree>
    <p:extLst>
      <p:ext uri="{BB962C8B-B14F-4D97-AF65-F5344CB8AC3E}">
        <p14:creationId xmlns:p14="http://schemas.microsoft.com/office/powerpoint/2010/main" val="16827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0"/>
            <a:ext cx="12192000" cy="901700"/>
          </a:xfrm>
          <a:prstGeom prst="rect">
            <a:avLst/>
          </a:prstGeom>
        </p:spPr>
      </p:pic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EDA813A-4AE1-4E24-B140-934708E7B1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9228" y="2275834"/>
          <a:ext cx="8392886" cy="4070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0B2D953-76BA-9A44-A0F9-06F3B9B4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8" y="1120775"/>
            <a:ext cx="8392886" cy="1063370"/>
          </a:xfrm>
        </p:spPr>
        <p:txBody>
          <a:bodyPr/>
          <a:lstStyle/>
          <a:p>
            <a:pPr algn="ctr"/>
            <a:r>
              <a:rPr lang="es-MX" b="1">
                <a:latin typeface="+mn-lt"/>
                <a:cs typeface="Calibri"/>
              </a:rPr>
              <a:t>¡Bienvenidos!</a:t>
            </a:r>
          </a:p>
        </p:txBody>
      </p:sp>
    </p:spTree>
    <p:extLst>
      <p:ext uri="{BB962C8B-B14F-4D97-AF65-F5344CB8AC3E}">
        <p14:creationId xmlns:p14="http://schemas.microsoft.com/office/powerpoint/2010/main" val="38995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4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" y="0"/>
            <a:ext cx="12192000" cy="9017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16A8C5-EA97-394A-A55E-71BAE4C0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8" y="2275834"/>
            <a:ext cx="8392886" cy="40700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s-MX">
              <a:cs typeface="Calibri"/>
            </a:endParaRPr>
          </a:p>
          <a:p>
            <a:pPr marL="514350" indent="-514350">
              <a:buAutoNum type="arabicPeriod"/>
            </a:pPr>
            <a:r>
              <a:rPr lang="es-MX">
                <a:cs typeface="Calibri"/>
              </a:rPr>
              <a:t>Silenciar su micrófono</a:t>
            </a:r>
          </a:p>
          <a:p>
            <a:pPr marL="514350" indent="-514350">
              <a:buAutoNum type="arabicPeriod"/>
            </a:pPr>
            <a:r>
              <a:rPr lang="es-MX">
                <a:cs typeface="Calibri"/>
              </a:rPr>
              <a:t>Apagar o encender su video (opcional) </a:t>
            </a:r>
          </a:p>
          <a:p>
            <a:pPr marL="514350" indent="-514350">
              <a:buAutoNum type="arabicPeriod"/>
            </a:pPr>
            <a:r>
              <a:rPr lang="es-MX">
                <a:cs typeface="Calibri"/>
              </a:rPr>
              <a:t>La sesión de bienvenida permanecerá abierta si necesita ayuda </a:t>
            </a:r>
            <a:endParaRPr lang="en-US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2D953-76BA-9A44-A0F9-06F3B9B48156}"/>
              </a:ext>
            </a:extLst>
          </p:cNvPr>
          <p:cNvSpPr txBox="1">
            <a:spLocks/>
          </p:cNvSpPr>
          <p:nvPr/>
        </p:nvSpPr>
        <p:spPr>
          <a:xfrm>
            <a:off x="511628" y="1273175"/>
            <a:ext cx="8392886" cy="1063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latin typeface="+mn-lt"/>
                <a:cs typeface="Calibri"/>
              </a:rPr>
              <a:t>Reglas Virtuales</a:t>
            </a:r>
          </a:p>
        </p:txBody>
      </p:sp>
      <p:pic>
        <p:nvPicPr>
          <p:cNvPr id="3" name="Picture 2" descr="Popular Video Calling App Zoom Sharing User Data With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4" y="1273175"/>
            <a:ext cx="2608393" cy="15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0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05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Use the Form link or URL below to ask any questions: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https://forms.office.com/r/Z9BMvWpwfD</a:t>
            </a:r>
            <a:endParaRPr lang="en-US">
              <a:cs typeface="Calibri"/>
              <a:hlinkClick r:id="rId3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5</a:t>
            </a:fld>
            <a:endParaRPr lang="en-US"/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05621370-7C00-4B98-AF77-96708C364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644" y="189240"/>
            <a:ext cx="561940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Algerian"/>
              </a:rPr>
              <a:t>Preguntas</a:t>
            </a:r>
            <a:endParaRPr lang="en-US" sz="2800" err="1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HXAn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n8e6zeaF4P1PV/7PhuTbQ71h+0lN5yABu2HHJ64NVRqHxGz/AMil4Z/8KSb/AOQqT4z/APJMNc/64L/6GtdfQByf9o/Eb/oUfC//AIUk/wD8hUf2j8Rv+hR8L/8AhST/APyFXWUUAcn/AGj8Rv8AoUfC/wD4Uk//AMhUf2j8Rv8AoUfC/wD4Uk//AMhV1lFAHJ/2j8Rv+hR8L/8AhST/APyFR/aPxG/6FHwv/wCFJP8A/IVdZRQByf8AaPxG/wChR8L/APhST/8AyFR/aPxG/wChR8L/APhST/8AyFXWUUAcn/aPxG/6FHwv/wCFJP8A/IVH9o/Eb/oUfC//AIUk/wD8hV1lFAHJ/wBo/Eb/AKFHwv8A+FJP/wDIVZOueI/HljqGi21x4Q8PGTUb5rWDy/EUpAcW80uWzZjA2xN0zzjjuPQq5Lx5/wAjJ4E/7GB//Tde0AA1H4jY/wCRR8Mfj4km/wDkKl/tH4jf9Cj4X/8ACkn/APkKusooA5P+0fiN/wBCj4X/APCkn/8AkKj+0fiN/wBCj4X/APCkn/8AkKusooA5P+0fiN/0KPhf/wAKSf8A+QqP7R+I3/Qo+F//AApJ/wD5CrrKKAOT/tH4jf8AQo+F/wDwpJ//AJCo/tH4jf8AQo+F/wDwpJ//AJCrrKKAOT/tH4jf9Cj4X/8ACkn/APkKj+0fiN/0KPhf/wAKSf8A+Qq6yigDk/7R+I3/AEKPhf8A8KSf/wCQqQ6h8Rsf8ij4Y/8ACkn/APkKutooA88/4STx4vi9NF/4Q/w99qawa6BPiKXZsEioRn7HnOSO3T8q1/7R+I3/AEKPhf8A8KSf/wCQqZJ/yWe3/wCxdl/9KY66+gDk/wC0fiN/0KPhf/wpJ/8A5Co/tH4jf9Cj4X/8KSf/AOQq6yigDk/7R+I3/Qo+F/8AwpJ//kKj+0fiN/0KPhf/AMKSf/5CrrKKAOT/ALR+I3/Qo+F//Ckn/wDkKj+0fiN/0KPhf/wpJ/8A5CrrKKAOT/tH4jf9Cj4X/wDCkn/+QqP7R+I3/Qo+F/8AwpJ//kKusooA5P8AtH4jf9Cj4X/8KSf/AOQqP7R+I3/Qo+F//Ckn/wDkKusooA5P+0fiN/0KPhf/AMKSf/5CrI0fxH48vtV1u0h8H+HhLp16lvOW8RShS5t4ZQV/0PJG2ReoHOeO59DrkvA//I1+PP8AsOw/+m2yoAX+0fiN/wBCj4X/APCkn/8AkKj+0fiN/wBCj4X/APCkn/8AkKusooA5P+0fiN/0KPhf/wAKSf8A+QqP7R+I3/Qo+F//AApJ/wD5CrrKKAOT/tH4jf8AQo+F/wDwpJ//AJCo/tH4jf8AQo+F/wDwpJ//AJCrrKKAOT/tH4jf9Cj4X/8ACkn/APkKj+0fiN/0KPhf/wAKSf8A+Qq6yigDk/7R+I3/AEKPhf8A8KSf/wCQqP7R+I3/AEKPhf8A8KSf/wCQq6yigDk/7R+I3/Qo+F//AApJ/wD5CpG1D4jEYPhLwwPp4km/+Qq62igDz3wl4k8eazoUOo2Xg/w8sEjyqom8RShspIyHpZkdVPetb+0fiN/0KPhf/wAKSf8A+QqZ8G/+SeWH/Xe6/wDSmWuvoA5P+0fiN/0KPhf/AMKSf/5Co/tH4jf9Cj4X/wDCkn/+Qq6yigDk/wC0fiN/0KPhf/wpJ/8A5Co/tH4jf9Cj4X/8KSf/AOQq6yigDk/7R+I3/Qo+F/8AwpJ//kKj+0fiN/0KPhf/AMKSf/5CrrKKAOT/ALR+I3/Qo+F//Ckn/wDkKj+0fiN/0KPhf/wpJ/8A5CrrKKAOT/tH4jf9Cj4X/wDCkn/+QqP7R+I3/Qo+F/8AwpJ//kKusooA8+8W+IvHujeF9W1i88H+HmtrGymuZli8RSlyiIWYKDZgE4Bxkge9ai6l8RioI8I+GMEf9DJP/wDIVP8AjF/ySTxj/wBgG+/9J3rqIf8AVJ/uigDlf7R+I3/Qo+F//Ckn/wDkKj+0fiN/0KPhf/wpJ/8A5CrrKKAOT/tH4jf9Cj4X/wDCkn/+QqP7R+I3/Qo+F/8AwpJ//kKusooA5P8AtH4jf9Cj4X/8KSf/AOQqP7R+I3/Qo+F//Ckn/wDkKusooA5P+0fiN/0KPhf/AMKSf/5Co/tH4jf9Cj4X/wDCkn/+Qq6yigDk/wC0fiN/0KPhf/wpJ/8A5Co/tH4jf9Cj4X/8KSf/AOQq6yigDk/7R+I3/Qo+F/8AwpJ//kKs/VvEXjLT7nShrPhfQ4bS71GC0MlrrsszoztgHY1qgIz/ALQrvK5D4o/8e/h3/sYrH/0ZQB04a8A/1EP4zH/4mirFFAHIfGf/AJJhrn/XBf8A0Na6+uQ+M/8AyTDXP+uC/wDoa119ABRRRQAUUUUAFFFFABRRRQAUUUUAFcl48/5GTwJ/2MD/APpuva62uS8ef8jJ4E/7GB//AE3XtAHW0UUUAFFFFABRRRQAUUUUAFFFFABRRRQByEn/ACWe3/7F2X/0pjrr65CT/ks9v/2Lsv8A6Ux119ABRRRQAUUUUAFFFFABRRRQAUUUUAFcl4H/AORr8ef9h2H/ANNtlXW1yXgf/ka/Hn/Ydh/9NtlQB1tFFFABRRRQAUUUUAFFFFABRRRQAUUUUAch8G/+SeWH/Xe6/wDSmWuvrkPg3/yTyw/673X/AKUy119ABRRRQAUUUUAFFFFABRRRQAUUUUAcr8Yv+SSeMf8AsA33/pO9dRD/AKpP90Vy/wAYv+SSeMf+wDff+k711EP+qT/dFADqKKKACiiigAooooAKKKKACiiigArkPij/AMe/h3/sYrH/ANGV19ch8Uf+Pfw7/wBjFY/+jKAOvooooA5D4z/8kw1z/rgv/oa119ch8Z/+SYa5/wBcF/8AQ1rr6ACiiigAoJwDUczFY2IKggEgscD8a+TvBnxI+JWk/Ejw/pnxDbXvK1PV5bZL/T7i2uNKvA/+rjRVjJAXoSsm4ZyRkYpXGfUuia1pOtQyT6PqtjqUMUhikktLhJlSQdVJUnBGRx1rQr4U8NfEHxxp3gHRG0PXItIudR+IU2nTvbafborxFYgAyKgDcsTnqfWun174qfEvwp4b+LWkR+JJ9XufDeq2VpY6pd20fnW8c5dXchFC8bBjI4JNO39fd/mKx9iUV8p+HvGnxAg+Lmu+EdM+JNv4ngtfBkl9YXF4sEcAuzsKtK6ADgtjPTBGecmtD4C/ELxvJ8TtN8I+PY/FNrf3elPIv2uW3nsr2SM/NPEyRqUU9irOvHvmnZivofTlFFFIYVyXjz/kZPAn/YwP/wCm69rra5Lx5/yMngT/ALGB/wD03XtAHW0UUUAFNcntmnU1+lDAz7XWtJutUudKtdWsZ7+0ANzaxXCNNCD03oDlc54yK0h0FfGXifxdrXgX4ufHrxN4ft1l1K1tdPETPGXWLeY1MhHcKGJ544Fbtj8QPGmg+KJvD9t8QpfGFrqHgi41h7pooDJptykMjKVaMYC5A4YHtST91SHb3uU+sKK+O/h78RPiYs/wf1rU/Gt3q0Pi2+uLO+sJrWFYgkbhAQVUMXO4nOeoHFc9rvxb+JL/AA9v/GK/ElrHVZfFR0w6FHbwD7NbrzlQVLr6HPB+tVbWxN9Ln3LRUUJ+QHOcipaQ0wooooA5CT/ks9v/ANi7L/6Ux119chJ/yWe3/wCxdl/9KY66+gAooooARvumsm88R6DZ6zb6Lea7pdvqlwAYbKa7jSeQHOCsZIZs4PQdq1m718i3tgum/tb/ABB8San4glH9gaEdUinubCK5EIMQ2Ltxu2x7hjYVY7QCeTSvqOx9dKeKWvjL4dfFnx9/wtLwFbyeKdU1vR/EhkE0epJZxtJ1wyQQMzwgEYG9ju7Ct74aeO/FfinSrjxxr3xnsPClzFr72p0C7toWtkiXgQlCVl3N2O7sevakthPQ+p2uoBei0+0RfaChk8reN+wHG7HXGSBmrFfLHwj0+8t/20fHy3Pii9Zkt45fLl8sG8R1UrGRtztQEY24PyjOea+p6S2T7i6tBRRRQMK5LwP/AMjX48/7DsP/AKbbKutrkvA//I1+PP8AsOw/+m2yoA62iiigAooqpqsksdjcSQNEsqxMyGU4QMAcFj2HrSbsrgWWYKpZmAA5ye1UdD1nSdcs/tui6rY6na7ynnWdwk0e4dRuUkZHpXy38PPiN8R9P8feH9E+Ia+Ikk1Se7t1vYJ7a50q/f5mQRhY8qqDAJWQkdx1A5H4e/EfxhD8MPA+i2euWvhuHxF4ourW+1uCxghFtGhjwqqEEas24nJGTjr1prUD7U1vV9K0Sy+26xqllptrvCedd3CwpuPQbmIGT6VbhYOgdWDKQCCDkEeor49/aQvLj/hQ2taXdfEiy8dtYeI7XbLHCiXFqp8wiOZoyVc8cEKvfiu9/Zf8beKPGHjHxPD4z1TUdL1XTfKFv4aeJI4be1aMbZOm926ZOcDIP8XBFcwS91XPoiimx5289adQAUUUUAch8G/+SeWH/Xe6/wDSmWuvrkPg3/yTyw/673X/AKUy119ABRRRQAjdKzo9b0mTWn0RdVsW1SOPzZLIXCmdUOMMY87gORzjvWi4yK+Q/iPHrR/av8cXWg+ILjQbyy8HG7FzBCkjsI4kYJ84IAJAycZx0xScknqNK59V3et6Ta6tbaRdarYwajdqWtrSS4RZpgM5KITubGD0z0rSHSvjnwj8QPFHiXxx8E9T1G60+W+1HRr83M81nDl5IjcIrmQrujzsUtsIB545xWx8MPiL8R7H4k+GND+Ig8RI+q3dzbi9t57a40q/blkEYSPKqgwMpISO464rl1sS3Y+rqKKKQwooooA5X4xf8kk8Y/8AYBvv/Sd66iH/AFSf7orl/jF/ySTxj/2Ab7/0neuoh/1Sf7ooAdRRRQAUUUUAFI5wK+J9b+K3j+HTviVq6/Ez7Hc+FvEfladpTwQE3ULTlPLORuKALgY565NbXxl+K/i6TXNbXw54u1bTrjSdDt7yXTra3tLa3tZJIlc+ZPcMXmb5hiOOMEggA5BpJ6Jjas7H1bNrWkwaxDos2rWMepzoZIrN7hBPIgzllTO4gYPIGODWipyK+QfA/iHUPF37Rnwh8Sat5R1C/wDB8ktw0a7VZ83AJx2zivr5elU4tbk31t6C0UUUhhXIfFH/AI9/Dv8A2MVj/wCjK6+uQ+KP/Hv4d/7GKx/9GUAdfRRRQByHxn/5Jhrn/XBf/Q1rr65D4z/8kw1z/rgv/oa119ABRRRQA0rkEHGDXMaV8P8AwZpWr/2vpnhTRbK/DvIJ4LREcO/3mBA4J7mupopWA5OL4c+BY7eG3TwfoSwwXhvoYxZRhUuTj98Bjh+B83XgVX8U/D3S9T0fXrfRkstB1HXQv26/h02Cdrggn/XJKpWUYLDBGeeCK7SinYFoeO/Cv4D6V4N8Q3uu6pqsev3dxYf2bHF/ZdvZ20NsW3MnkxAISx6nFd/4a8D+EvDNy1x4f8M6TpczR+UZLW1WNtmc7cgdM9uldHRQAUUUUAFcl48/5GTwJ/2MD/8Apuva62uS8ef8jJ4E/wCxgf8A9N17QB1tFFFABTWXNOooAw4PCfh2DVdR1SHQtNS+1NBHf3Atl8y6XGNshxlhjsc1S0P4feCtBtr610TwjoenQahEYbxLazSMXEZBBR8D5lwx4PrXU0UWA5qDwH4Pt49Kit/C+jxR6PI0umqtogFm7HJaLA+QkjORXlWvfs4w+IfFM2qa94wa7sLi/W8uLWLQrK2nuNhJRJLmJFdgM8kjn68j3qihaO4dLDI0KjHFPoooAKKKKAOQk/5LPb/9i7L/AOlMddfXISf8lnt/+xdl/wDSmOuvoAKKKKAEYZFYp8K+HzrF5rJ0PTTqN9B9nu7kwKZJ4sAbHbGWXAxg1t0UWA5DSvhp4A0ma1m0vwV4fspbSc3FvJBYRo0MpABdSBkHAAz7VO3w/wDBLeJf+EmbwjoR1syeYb/7DH5+/GN2/Gc4711FFAGBP4P8M3HieLxRN4f0t9dhXbFqLWym4QYIAD4zjBI69636KKACiiigArkvA/8AyNfjz/sOw/8Aptsq62uS8D/8jX48/wCw7D/6bbKgDraKKKACo5olkBV1DKRgqeQR9KkooA5jRfAHgvRL8X+j+FNFsLoBwJre0RGUP97GBxnvjrSD4feCf+Ebbw1/wiOh/wBiNL5xsPsUfkGT+/sxjd711FFAHLn4e+CP+EbXw3/wiGhf2MsvnrYfYY/IEnPz7MYzyeferieFPD0fiMeJItD05NaEIgF+sCifywMBN/XbjjFblFACICBz1paKKACiiigDkPg3/wAk8sP+u91/6Uy119ch8G/+SeWH/Xe6/wDSmWuvoAKKKKAEYZFYVx4R8N3GsXesz+H9Ml1K8tjaXN09splmgIwY2YjJUjjB4reopWA5i08BeDrOfTJrPwrosD6VG8enslogNqrkl1j4+UHc2QOuTRoXgHwboWpLqWjeFdG0+8TdtmtrREZd33sEDjPfHWunophYKKKKACiiigDlfjF/ySTxj/2Ab7/0neuoh/1Sf7orl/jF/wAkk8Y/9gG+/wDSd66iH/VJ/uigB1FFFABRRRQB5J4K+BPhTQ9d8QatrFvY+JZtV1d9Ug+36fGTZOzE4QnJ7jnjoK7TWPAHgvWNZ/tnVvCWh3+omMxG6ubGOSUpgrt3EZxtJH0NdPRStsHVs5rTfA3hHTb+wv7Dwxo9rdabCbeymitUV7eIkkohAyq5ZuB6mukQYFLRTAKKKKACuQ+KP/Hv4d/7GKx/9GV19ch8Uf8Aj38O/wDYxWP/AKMoA6+iiigDkPjP/wAkw1z/AK4L/wChrXX1yHxn/wCSYa5/1wX/ANDWuvoAKKKKACiiigAooooAKKKKACiiigArkvHn/IyeBP8AsYH/APTde11tcl48/wCRk8Cf9jA//puvaAOtooooAKKKKACiiigAooooAKKKKACiiigDkJP+Sz2//Yuy/wDpTHXX1yEn/JZ7f/sXZf8A0pjrr6ACiiigAooooAKKKKACiiigAooooAK5LwP/AMjX48/7DsP/AKbbKutrkvA//I1+PP8AsOw/+m2yoA62iiigAooooAKKKKACiiigAooooAKKKKAOQ+Df/JPLD/rvdf8ApTLXX1yHwb/5J5Yf9d7r/wBKZa6+gAooooAKKKKACiiigAooooAKKKKAOV+MX/JJPGP/AGAb7/0neuoh/wBUn+6K5f4xf8kk8Y/9gG+/9J3rqIf9Un+6KAHUUUUAFFFFABRRRQAUUUUAFFFFABXIfFH/AI9/Dv8A2MVj/wCjK6+uQ+KP/Hv4d/7GKx/9GUAdfRRRQBy3xJ07Vta8C6tpdnDZrczwbYvNuGVNwYEZIQkDjrg/SohqHxF35HhHw1/4Uc3/AMh102pf8eMv0qcHmgDk/wC0viN/0KHhn/wpJv8A5Do/tL4jf9Ch4Z/8KSb/AOQ662igDkv7S+I3/QoeGf8AwpJv/kOj+0viN/0KHhn/AMKSb/5DrraKAOS/tL4jf9Ch4Z/8KSb/AOQ6P7S+I3/QoeGf/Ckm/wDkOutooA5L+0viN/0KHhn/AMKSb/5Do/tL4jf9Ch4Z/wDCkm/+Q662igDkv7S+I3/QoeGf/Ckm/wDkOj+0viN/0KHhn/wpJv8A5DrraKAOS/tL4jf9Ch4Z/wDCkm/+Q6xfEUfxF1HVfD10fDHhqMadqTXRUeIZm8zNrcQ7Qfsgx/rt2f8AZx3yPR6r3bATW3/XU/8AoDUAc1/aXxG/6FHwz/4Uk3/yHR/aXxG/6FDwz/4Uk3/yHXWjpRQByX9pfEb/AKFDwz/4Uk3/AMh0f2l8Rv8AoUPDP/hSTf8AyHXW0UAcl/aXxG/6FDwz/wCFJN/8h0f2l8Rv+hQ8M/8AhSTf/IddbRQByX9pfEb/AKFDwz/4Uk3/AMh0f2l8Rv8AoUPDP/hSTf8AyHXW0UAcl/aXxG/6FDwz/wCFJN/8h0f2l8Rv+hQ8M/8AhSTf/IddbRQByX9pfEb/AKFDwz/4Uk3/AMh0HUfiMR/yKPhn/wAKSb/5DrraD0oA82MXxF/4TuPXB4Y8NfJpb2nknxDNzmVX3bvsntjGP8K3P7S+I3/QoeGf/Ckm/wDkOukBzqIP/TI/+hCrNAHJf2l8Rv8AoUPDP/hSTf8AyHR/aXxG/wChQ8M/+FJN/wDIddbRQByX9pfEb/oUPDP/AIUk3/yHR/aXxG/6FDwz/wCFJN/8h11tFAHJf2l8Rv8AoUPDP/hSTf8AyHR/aXxG/wChQ8M/+FJN/wDIddbRQByX9pfEb/oUPDP/AIUk3/yHR/aXxG/6FDwz/wCFJN/8h11tFAHJf2l8Rv8AoUPDP/hSTf8AyHR/aXxG/wChQ8M/+FJN/wDIddbRQByX9pfEb/oUPDP/AIUk3/yHWJoEfxFsNa8R3n/CMeG5DqeoR3O3/hIZgIttrBFtz9k+b/VZzx97GOMn0iq1ucXFz/11H/oC0Ac3/aXxG/6FDwz/AOFJN/8AIdH9pfEb/oUPDP8A4Uk3/wAh11tFAHJf2l8Rv+hQ8M/+FJN/8h0f2l8Rv+hQ8M/+FJN/8h11tFAHJf2l8Rv+hQ8M/wDhSTf/ACHR/aXxG/6FDwz/AOFJN/8AIddbRQByX9pfEb/oUPDP/hSTf/IdH9pfEb/oUPDP/hSTf/IddbRQByX9pfEb/oUPDP8A4Uk3/wAh0f2l8Rv+hQ8M/wDhSTf/ACHXW0UAcl/aXxG/6FDwz/4Uk3/yHR/aXxG7+EfDWPbxHN/8h11tB4FAHm/gaP4jaH4at9N/4RnwzceXJM2//hIJkzvld+n2M9N2Pwrb/tL4jf8AQoeGf/Ckm/8AkOul04/6Iv1b/wBCNWKAOS/tL4jf9Ch4Z/8ACkm/+Q6P7S+I3/QoeGf/AApJv/kOutooA5L+0viN/wBCh4Z/8KSb/wCQ6P7S+I3/AEKHhn/wpJv/AJDrraKAOS/tL4jf9Ch4Z/8ACkm/+Q6P7S+I3/QoeGf/AApJv/kOutooA5L+0viN/wBCh4Z/8KSb/wCQ6P7S+I3/AEKHhn/wpJv/AJDrraKAOS/tL4jf9Ch4Z/8ACkm/+Q6P7S+I3/QoeGf/AApJv/kOutooA848bp8Rdb8G67o3/CMeGrc6hp1xa+b/AMJBM4j8yNl3bfsgzjPTIrZTUfiMqhf+ER8M8D/oZJv/AJDrptRP+g3H/XJv5GrA6UAcl/aXxG/6FDwz/wCFJN/8h0f2l8Rv+hQ8M/8AhSTf/IddbRQByX9pfEb/AKFDwz/4Uk3/AMh0f2l8Rv8AoUPDP/hSTf8AyHXW0UAcl/aXxG/6FDwz/wCFJN/8h0f2l8Rv+hQ8M/8AhSTf/IddbRQByX9pfEb/AKFDwz/4Uk3/AMh0f2l8Rv8AoUPDP/hSTf8AyHXW0UAcl/aXxG/6FDwz/wCFJN/8h0f2l8Rv+hQ8M/8AhSTf/IddbRQByX9pfEb/AKFDwz/4Uk3/AMh1l6/B461q40aLUNA8P2Nra6tbXcssOtyzviNs4CG1QEn/AHhXoNVr88Q8H/XJ/OgAD3n/AD7w/wDf4/8AxNFWaKAOT+J93qWkeAdX1Cw1Bo7qGDMTtCjBSWAzgjB696YPDHirn/i4+r59f7Osv/jNHxn/AOSYa5/1wX/0Na6+gDkP+EY8Vf8ARSNX/wDBdZf/ABmj/hGPFX/RSNX/APBdZf8AxmuvooA5D/hGPFX/AEUjV/8AwXWX/wAZo/4RjxV/0UjV/wDwXWX/AMZrr6KAOQ/4RjxV/wBFI1f/AMF1l/8AGaP+EY8Vf9FI1f8A8F1l/wDGa6+igDkP+EY8Vf8ARSNX/wDBdZf/ABmj/hGPFX/RSNX/APBdZf8AxmuvooA5D/hGPFX/AEUjV/8AwXWX/wAZo/4RjxV/0UjV/wDwXWX/AMZrr6KAOQ/4RjxV/wBFI1f/AMF1l/8AGaw/EuneL9N1fw1ax/ELUpF1PVGtJGfTrPKKLS4myuIuuYVHOeCa9LrkvHn/ACMngT/sYH/9N17QA3/hGPFX/RSNX/8ABdZf/GaP+EY8Vf8ARSNX/wDBdZf/ABmuvooA5D/hGPFX/RSNX/8ABdZf/GaP+EY8Vf8ARSNX/wDBdZf/ABmuvooA5D/hGPFX/RSNX/8ABdZf/GaP+EY8Vf8ARSNX/wDBdZf/ABmuvooA5D/hGPFX/RSNX/8ABdZf/GaP+EY8Vf8ARSNX/wDBdZf/ABmuvooA5D/hGPFX/RSNX/8ABdZf/GaP+EY8Vf8ARSNX/wDBdZf/ABmuvooA5D/hGPFX/RSNX/8ABdZf/GaP+EY8Vf8ARSNX/wDBdZf/ABmuvooA8ybT/GA+IMWgj4hal5LaS92ZP7Os9+4SqmP9VjGD6Vvf8Ix4q/6KRq//AILrL/4zRJ/yWe3/AOxdl/8ASmOuvoA5D/hGPFX/AEUjV/8AwXWX/wAZo/4RjxV/0UjV/wDwXWX/AMZrr6KAOQ/4RjxV/wBFI1f/AMF1l/8AGaP+EY8Vf9FI1f8A8F1l/wDGa6+igDkP+EY8Vf8ARSNX/wDBdZf/ABmj/hGPFX/RSNX/APBdZf8AxmuvooA5D/hGPFX/AEUjV/8AwXWX/wAZo/4RjxV/0UjV/wDwXWX/AMZrr6KAOQ/4RjxV/wBFI1f/AMF1l/8AGaP+EY8Vf9FI1f8A8F1l/wDGa6+igDkP+EY8Vf8ARSNX/wDBdZf/ABmsPw3pvi/UNb8T2cnxC1NF0zUo7WNl06zy6taW82WzF1zKRxjgDvk16XXJeB/+Rr8ef9h2H/022VADf+EY8Vf9FI1f/wAF1l/8Zo/4RjxV/wBFI1f/AMF1l/8AGa6+igDkP+EY8Vf9FI1f/wAF1l/8Zo/4RjxV/wBFI1f/AMF1l/8AGa6+igDkP+EY8Vf9FI1f/wAF1l/8Zo/4RjxV/wBFI1f/AMF1l/8AGa6+igDkP+EY8Vf9FI1f/wAF1l/8Zo/4RjxV/wBFI1f/AMF1l/8AGa6+igDkP+EY8Vf9FI1f/wAF1l/8Zo/4RjxV/wBFI1f/AMF1l/8AGa6+igDkP+EY8Vf9FI1f/wAF1l/8Zo/4RjxVnn4j6uf+4dZf/Ga6+igDzPwDp/jDXfC1tqk/xC1KGSWSZSkWm2YUbJnQYzEey5/Gt3/hGPFX/RSNX/8ABdZf/GaPg3/yTyw/673X/pTLXX0Ach/wjHir/opGr/8Agusv/jNH/CMeKv8AopGr/wDgusv/AIzXX0UAch/wjHir/opGr/8Agusv/jNH/CMeKv8AopGr/wDgusv/AIzXX0UAch/wjHir/opGr/8Agusv/jNH/CMeKv8AopGr/wDgusv/AIzXX0UAch/wjHir/opGr/8Agusv/jNH/CMeKv8AopGr/wDgusv/AIzXX0UAch/wjHir/opGr/8Agusv/jNH/CMeKv8AopGr/wDgusv/AIzXX0UAea+PtM8XaH4G1/W4PiFqU02n6Zc3SRyadZ7XaOJmAbEQODgA4I4raTwz4qZFb/hZGr8jP/IOsv8A4zU3xi/5JJ4x/wCwDff+k711EP8Aqk/3RQByX/CMeKv+ikav/wCC6y/+M0f8Ix4q/wCikav/AOC6y/8AjNdfRQByH/CMeKv+ikav/wCC6y/+M0f8Ix4q/wCikav/AOC6y/8AjNdfRQByH/CMeKv+ikav/wCC6y/+M0f8Ix4q/wCikav/AOC6y/8AjNdfRQByH/CMeKv+ikav/wCC6y/+M0f8Ix4q/wCikav/AOC6y/8AjNdfRQByH/CMeKv+ikav/wCC6y/+M0f8Ix4q/wCikav/AOC6y/8AjNdfRQByH/CMeKv+ikav/wCC6y/+M1k+I7XxToFxoly/ja+1GK41i1tZYLiwtVVkkfB5SMMD7g16LXIfFH/j38O/9jFY/wDoygDpxBP/AM/kn/fC/wCFFWKKAOQ+M/8AyTDXP+uC/wDoa119ch8Z/wDkmGuf9cF/9DWuvoAKKKKACiiigAooooAKKKKACiiigArkvHn/ACMngT/sYH/9N17XW1yXjz/kZPAn/YwP/wCm69oA62iiigAooooAKKKKACiiigAooooAKKKKAOQk/wCSz2//AGLsv/pTHXX1yEn/ACWe3/7F2X/0pjrr6ACiiigAooooAKKKKACiiigAooooAK5LwP8A8jX48/7DsP8A6bbKutrkvA//ACNfjz/sOw/+m2yoA62iiigAooooAKKKKACiiigAooooAKKKKAOQ+Df/ACTyw/673X/pTLXX1yHwb/5J5Yf9d7r/ANKZa6+gAooooAKKKKACiiigAooooAKKKKAOV+MX/JJPGP8A2Ab7/wBJ3rqIf9Un+6K5f4xf8kk8Y/8AYBvv/Sd66iH/AFSf7ooAdRRRQAUUUUAFFFFABRRRQAUUUUAFch8Uf+Pfw7/2MVj/AOjK6+uQ+KP/AB7+Hf8AsYrH/wBGUAdfRRRQByHxn/5Jhrn/AFwX/wBDWuvrkPjP/wAkw1z/AK4L/wChrXX0AFFFFABSE0tNPQ0m7ICNLq3YgLKhJOB8w5PpStcQqwVpUUnoGYAmvzr8P6e2p+DtRg0HQdfu/GyeNN+j3tpDK0Nuu4eYA4+SM52k5wT8p6A4679oDSNW17xx46WbwZqEeswJC1jdjTry/mugigsYJNwhtoxy2QCegAJJoG1q0fXq/ELw+3xTPw3H2z+3BYf2hzD+58rOPvZ6+2K66vlb4O2evT/tIeF9a1Wy1M+Z8PLRLm7uIHANxsTerMRjfnOQea+qO1U1ZL+upKeotFFFIYVyXjz/AJGTwJ/2MD/+m69rra5Lx5/yMngT/sYH/wDTde0AdbRRRQAUUUUAZnirXLHw14a1LxBqXm/YtOtZLqfyl3PsRSzYHc4FU/BPi7R/F/hOw8TaO0xsr6Dz4VlTbJtyRyufasj47wz3Xwa8Y21rDLPPLot0sccSFncmNsAAck+1fMHw68G3nh/xJ8DtW07Q9VtLy8sL2PW5vKmzjaQiS54ReeFOB7Uu/wDXcbWiZ9aeC/Ftl4o0L+2IdP1bSofOaLytVs2tZcjvsbnB7HvW9HIkihkYMCMgg5Br4V8I+EdXm+A/hhbi61DQdQsfEt3Pb22o6FPc2E7ts2/aUVG2gAEhmVhyw9x9E/sjLr8Xwznt9e0C00gxancLam0heCG6iyP3qRN9xS27GAoOM4ByTViWz2SiiikMKKKKAOQk/wCSz2//AGLsv/pTHXX1yEn/ACWe3/7F2X/0pjrr6ACiiigAJqNriFZBGZUDnopYZP4U9uh9a+LPij4f8Saf8Vdd1Pw2IfFM9zrlvO2maxoFwl4km/CrbXIXHkqv8SSJgY47kWsrB0PrPQPFlprHiDWdFi0vWbWTSXVJbi7smit5855hkPEgGOSParXibxFpnh7w1qfiC+kd7LTbZ7m48gB2CIpY4GeTgdK+PvFvh/x9dal8em8O6Zq8E95d2LsIY2Vri2DOZlibA38ddvUfXFdTYab4FbwP41j+G/gPxppkkvhKaK7kltpoLOWXyziMxSMGknz/ABIp780pP3OYpL37H0h4I8XaP4v8K6b4l0mSVbHUY/MtxOoRyM45XPqK36+I/wBnfw94k8NeP/AWrfELQptU0vUdKa10WRrSV/7EkWT5Q6bcRsxOdx/vZzxX25VNEJhRRRSGFcl4H/5Gvx5/2HYf/TbZV1tcl4H/AORr8ef9h2H/ANNtlQB1tFFFABSMwXrS1DdRRzxvDKu+ORSrKejAjBFJ7AcR4I+K/hfxl4s1fw7oMOrTvpMkkV1fNZlbMOhAKiXOM88DuOa7lLiGQZjkVxnHynNfDug+E5PD/wAHvifdWvw/1G8uZfEf2CKCMXMDNYblIH7vDvCD1C9c8kgYpfhpofjaz8W+PLPwPY6lpkGqeEZJdNFvpU+nWz3IeMBYllLNvA8xVdiGPJwKE7pPy/QbVpNH3ALiBt22VG2jLYYcCuf8DeOvDPjaPUZvDd+b2HTrtrOeQRsimVVBYLuAJAzjOMZBxXzr8ANE+H7TeGNOsfh/4zt/Ex0yW31+7a3ltrUlk2y/ajIyrKrEnaFDdRWt+xXoFj4ZvPGelXnh+70zX4tUmAlls5UV7MMBGqyMNrANuIA55zVJe80yW9D6ZBzRSJ92lpDCiiigDkPg3/yTyw/673X/AKUy119ch8G/+SeWH/Xe6/8ASmWuvoAKM0UlAHKfFL4gaB8N/Dcev+I/tf2OS6S1X7ND5j73zjjI44NdMLqDahMirvAKhiATn2rwr9uTTr/Uvg7aW+nWF3ezDW7ZzHbQtIwUB8nCgnFeRfFHQblvGXxE/wCEz8MeItX1+9itv+EHurS2mljgXJ2rE6fLEQ23Occg+vKTvFv1G1sfab3EKMVaRVIGTkgYFKZ4lQSNIqoejEgA18dXfgPWvEHxm0i08f6NfamyfDxE1CRlkMUl2iMQruuA7BwDjJ+YA88GsDRNC12f4bfB2Txv4f8AEOqeENPu7+LV9PS0mkkQ+awg3xKN5UKOOOBn1FO3mLpc+5VmjYsFYMVODg9DT6+bv2HY1Sz+IapFcxIPFMyqlwxaVVC4CuTnLDvz1r6PWm1YV9bDqKKKQzlfjF/ySTxj/wBgG+/9J3rqIf8AVJ/uiuX+MX/JJPGP/YBvv/Sd66iH/VJ/uigB1FFFACFsGmefD5vleanmf3Nwz+VK/ByBk18W2mgeJdD+LdtceH47bxZFL4s8+WHVdBuLbVYGY4kf7QUH7lFHDCTacfd6ikvisD2ufWfhTxfY+IptTjh03V9POn3bWrHUbNrcTMP4oi330PZhW6txC2dsinBwcHpXwV4m8Na/N4M8YwLoOr75viek8YjtJQ5h2zjzVwM7efvD1HNdVrngrxNpHiD42+HPh9o+qWNjPpFjJZQW4lCTt+6M3lsfvOVMmcHJywoTuhtatH2WtxCxAWRGLdAGBzQlxA5KpKjEdQrAkV8S/D7TtDj+PPhOy8M6Pr3h62fwVcpMr20qXC3BhlWWWKN/mzv6EcMwOOta/wCz3oviXQPiz4atNPstN8Q6KIbxJNTOiT6ff2kJJO65Z1XczOQArNJkYI7GqtqS9D7IBopF+6KWkMK5D4o/8e/h3/sYrH/0ZXX1yHxR/wCPfw7/ANjFY/8AoygDr6KKKAOQ+M//ACTDXP8Argv/AKGtdfXIfGf/AJJhrn/XBf8A0Na6+gAooooAKTFLRQBzvgfwR4X8E2d5Z+F9LGnQXty11cIs0j75W6t87HHQcDiuhC49aWigBuwZzk/nSgcUtFABRRRQAVyXjz/kZPAn/YwP/wCm69rra5Lx5/yMngT/ALGB/wD03XtAHW0UUUAFFFFACFcnPNAXnqaWigBuwZ6n86UKAe/4mlooCwUUUUAFFFFAHISf8lnt/wDsXZf/AEpjrr65CT/ks9v/ANi7L/6Ux119ABRRRQAhGQaNoxjJx9aWigBu0Y70oX3NLRQAm3nOTS0UUAFFFFABXJeB/wDka/Hn/Ydh/wDTbZV1tcl4H/5Gvx5/2HYf/TbZUAdbRRRQAUhUHrS0UAN2DPU0FAepP506igBuwY6sfxoCD3/OnUUAAGBRRRQAUUUUAch8G/8Aknlh/wBd7r/0plrr65D4N/8AJPLD/rvdf+lMtdfQAUYoooAQrnuR9KQIAMc4+tOooAbtHvXL+Pfh34P8dpbL4q0j7f8AZSxgYXMsLpu6jdGykg8cE44rqqKLAYXgnwf4b8FaGuieF9Kh0ywV2k8uNmYsxPLMzEsx9ySe1booooAKKKKAOV+MX/JJPGP/AGAb7/0neuoh/wBUn+6K5f4xf8kk8Y/9gG+/9J3rqIf9Un+6KAHUUUUAIVBOec0FcjGT+dLRQAm33NZ/iPQ9L8RaJdaLrVot5YXabJoXJAYexGCCDggggggEGtGilYDifAvwo+H/AIH1SfVPDPh6Ozv54xE9y9xLPJsznaGldio9QMZ4z0rtCoIwc/nTqKdwEAwMUtFFABXIfFH/AI9/Dv8A2MVj/wCjK6+uQ+KP/Hv4d/7GKx/9GUAdfRRRQByHxn/5Jhrn/XBf/Q1rr65D4z/8kw1z/rgv/oa11+eaACiiigAooooAKKKKACiiigAooooAK5Lx5/yMngT/ALGB/wD03XtdbXJePP8AkZPAv/YwP/6br2gDraKB0ooAKKKKACiiigAooooAKKKKACiiigDkJP8Aks9v/wBi7L/6Ux119ce/PxmtyOn/AAjsv/pRHXYUAFFFFABRRRQAUUUUAFFFFABRRRQAVyXgf/ka/Hn/AGHYf/TbZV1tcl4IOPFfjzP/AEHYf/TbZUAdbRRRQAUUUUAFFFFABRRRQAUUUUAFFFBoA5D4N/8AJPLD/rvdf+lMtdfXIfBv/knlj/12uv8A0plrr6ACiiigAooooAKKKKACiiigAooooA5X4xf8kk8Y/wDYBvv/AEneuoh/1Sf7orlvjCR/wqXxj/2Ab7/0neupi/1Sf7ooAdRRRQAUUUUAFFFFABRRRQAUUUUAFch8Uf8Aj38O/wDYxWP/AKMrr65D4o/8e3h3/sYrH/0ZQB19FANFAHP+NdDbXPCuo6TPqVxBHcxbDJHGhZOQQRkEdR3FUP8AhGfFf/RRtU/8Ftn/APGq6fUMtZSgA5x6e9T0Acj/AMIz4s/6KPqn/gts/wD41R/wjPiz/oo+qf8Agts//jVddn2oz7UAcj/wjPiz/oo+qf8Agts//jVH/CM+LP8Aoo+qf+C2z/8AjVddn2oz7UAcj/wjPiz/AKKPqn/gts//AI1R/wAIz4s/6KPqn/gts/8A41XXZ9qM+1AHI/8ACM+LP+ij6p/4LbP/AONUf8Iz4s/6KPqn/gts/wD41XXZ9qM+1AHI/wDCM+LP+ij6p/4LbP8A+NUf8Iz4s/6KPqn/AILbP/41XXZ9qM+1AHI/8Iz4s/6KPqn/AILbP/41Wdq/gnxBe3uk3Fz8Q9WeSyvDPbkafZgLIYJY8keVz8sjjHvntXf59qgucmW24P8AreeP9hqAOY/4RnxZ/wBFH1T/AMFtn/8AGqP+EZ8Wf9FH1T/wW2f/AMarrs+1GfagDkf+EZ8Wf9FH1T/wW2f/AMao/wCEZ8Wf9FH1T/wW2f8A8arrs+1GfagDkf8AhGfFn/RR9U/8Ftn/APGqP+EZ8Wf9FH1T/wAFtn/8arrs+1GfagDkf+EZ8Wf9FH1T/wAFtn/8ao/4RnxZ/wBFH1T/AMFtn/8AGq67PtRn2oA5H/hGfFn/AEUfVP8AwW2f/wAao/4RnxZ/0UfVP/BbZ/8Axquuz7UZ9qAOR/4RnxZ/0UfVP/BbZ/8Axqj/AIRnxZ/0UfVP/BbZ/wDxquuz7UZ9qAPPz4J8QHxMmq/8LD1b7Ytk1uH/ALPs8eWXDEY8r1ArS/4RnxZ/0UfVP/BbZ/8Axqunw329W2nHlEZx3yKnz7UAcj/wjPiz/oo+qf8Agts//jVH/CM+LP8Aoo+qf+C2z/8AjVddn2oz7UAcj/wjPiz/AKKPqn/gts//AI1R/wAIz4s/6KPqn/gts/8A41XXZ9qM+1AHI/8ACM+LP+ij6p/4LbP/AONUf8Iz4s/6KPqn/gts/wD41XXZ9qM+1AHI/wDCM+LP+ij6p/4LbP8A+NUf8Iz4s/6KPqn/AILbP/41XXZ9qM+1AHI/8Iz4s/6KPqn/AILbP/41R/wjPiz/AKKPqn/gts//AI1XXZ9qM+1AHI/8Iz4s/wCij6p/4LbP/wCNVnaV4K8Q2eo6tc2/xD1VZb67We4J0+zO5xBFGCP3XHyRoMe2e9d/n2qC3B8+5JGAZBjj/YWgDmP+EZ8Wf9FH1T/wW2f/AMao/wCEZ8Wf9FH1T/wW2f8A8arrs+1GfagDkf8AhGfFn/RR9U/8Ftn/APGqP+EZ8Wf9FH1T/wAFtn/8arrs+1GfagDkf+EZ8Wf9FH1T/wAFtn/8ao/4RnxZ/wBFH1T/AMFtn/8AGq67PtRn2oA5H/hGfFn/AEUfVP8AwW2f/wAao/4RnxZ/0UfVP/BbZ/8Axquuz7UZ9qAOR/4RnxZ/0UfVP/BbZ/8Axqj/AIRnxZ/0UfVP/BbZ/wDxquuz7UZ9qAOR/wCEZ8Wf9FH1T/wW2f8A8ao/4RnxZ/0UfVP/AAW2f/xquuz7UZ9qAPP/AA14J8QaXo0VjYfEPVo7dHkZVbT7MkFnZjz5XqTWl/wjPiz/AKKPqn/gts//AI1XT2AZbVQykHLdR7mp8+1AHI/8Iz4s/wCij6p/4LbP/wCNUf8ACM+LP+ij6p/4LbP/AONV12fajPtQByP/AAjPiz/oo+qf+C2z/wDjVH/CM+LP+ij6p/4LbP8A+NV12fajPtQByP8AwjPiz/oo+qf+C2z/APjVH/CM+LP+ij6p/wCC2z/+NV12fajPtQByP/CM+LP+ij6p/wCC2z/+NUf8Iz4s/wCij6p/4LbP/wCNV12fajPtQByP/CM+LP8Aoo+qf+C2z/8AjVH/AAjPiz/oo+qf+C2z/wDjVddn2oz7UAcD4l8F+IdU8O6npl98QtVktbu0lgnVdPs1LI6FWAIi44J5q+PDPizA/wCLj6p/4LbP/wCNV1F/k2NwADnym7exqcHjpQByP/CM+LP+ij6p/wCC2z/+NUf8Iz4s/wCij6p/4LbP/wCNV12fajPtQByP/CM+LP8Aoo+qf+C2z/8AjVH/AAjPiz/oo+qf+C2z/wDjVddn2oz7UAcj/wAIz4s/6KPqn/gts/8A41R/wjPiz/oo+qf+C2z/APjVddn2oz7UAcj/AMIz4s/6KPqn/gts/wD41R/wjPiz/oo+qf8Agts//jVddn2oz7UAcj/wjPiz/oo+qf8Agts//jVH/CM+LP8Aoo+qf+C2z/8AjVddn2oz7UAcj/wjPiz/AKKPqn/gts//AI1VS+8H61cXWmy6r441O/gtL+G5WBrK1jDOjZXJSMHGfQ13Ofaq97kiL5TxKp/WgBRBcf8AP5If+AL/AIUVOGyOlFAHF/GO2hj+GWutGrRsbcLuR2U4LqDgg5HFTf8ACs/A/wD0A1/8CZf/AIqj4z/8kw1z/rgv/oa119AHIf8ACs/A/wD0A1/8CZf/AIqj/hWfgf8A6Aa/+BMv/wAVXX0UAch/wrPwP/0A1/8AAmX/AOKo/wCFZ+B/+gGv/gTL/wDFV19FAHIf8Kz8D/8AQDX/AMCZf/iqP+FZ+B/+gGv/AIEy/wDxVdfRQByH/Cs/A/8A0A1/8CZf/iqP+FZ+B/8AoBr/AOBMv/xVdfRQByH/AArPwP8A9ANf/AmX/wCKo/4Vn4H/AOgGv/gTL/8AFV19FAHIf8Kz8D/9ANf/AAJl/wDiq5rxj4B8JWmveD4bfSTHHea08Fwq3U2JE+wXbhT8/TciH6qK9UrkvHn/ACMngT/sYH/9N17QA3/hWfgf/oBr/wCBMv8A8VR/wrPwP/0A1/8AAmX/AOKrr6KAOQ/4Vn4H/wCgGv8A4Ey//FUf8Kz8D/8AQDX/AMCZf/iq6+igDkP+FZ+B/wDoBr/4Ey//ABVH/Cs/A/8A0A1/8CZf/iq6+igDkP8AhWfgf/oBr/4Ey/8AxVH/AArPwP8A9ANf/AmX/wCKrr6KAOQ/4Vn4H/6Aa/8AgTL/APFUf8Kz8D/9ANf/AAJl/wDiq6+igDkP+FZ+B/8AoBr/AOBMv/xVH/Cs/A//AEA1/wDAmX/4quvooA8pfwD4THxUh0waURZnQ5JzD9qm2mQToobG/rgkfjXT/wDCs/A//QDX/wACZf8A4qiT/ks9v/2Lsv8A6Ux119AHIf8ACs/A/wD0A1/8CZf/AIqj/hWfgf8A6Aa/+BMv/wAVXX0UAch/wrPwP/0A1/8AAmX/AOKo/wCFZ+B/+gGv/gTL/wDFV19FAHIf8Kz8D/8AQDX/AMCZf/iqP+FZ+B/+gGv/AIEy/wDxVdfRQByH/Cs/A/8A0A1/8CZf/iqP+FZ+B/8AoBr/AOBMv/xVdfRQByH/AArPwP8A9ANf/AmX/wCKo/4Vn4H/AOgGv/gTL/8AFV19FAHIf8Kz8D/9ANf/AAJl/wDiq5rwj4B8JXXiPxjb3GkmWKz1iKG3VrqbEaGwtHKj5+m53P1Y16pXJeB/+Rr8ef8AYdh/9NtlQA3/AIVn4H/6Aa/+BMv/AMVR/wAKz8D/APQDX/wJl/8Aiq6+igDkP+FZ+B/+gGv/AIEy/wDxVH/Cs/A//QDX/wACZf8A4quvooA5D/hWfgf/AKAa/wDgTL/8VR/wrPwP/wBANf8AwJl/+Krr6KAOQ/4Vn4H/AOgGv/gTL/8AFUf8Kz8D/wDQDX/wJl/+Krr6KAOQ/wCFZ+B/+gGv/gTL/wDFUf8ACs/A/wD0A1/8CZf/AIquvooA5D/hWfgf/oBr/wCBMv8A8VR/wrPwP/0A1/8AAmX/AOKrr6KAPKfhd4B8J6l4Js7y+0oz3DzXCtI91MSQs8ij+PsAB+FdP/wrPwP/ANANf/AmX/4qj4N/8k8sP+u91/6Uy119AHIf8Kz8D/8AQDX/AMCZf/iqP+FZ+B/+gGv/AIEy/wDxVdfRQByH/Cs/A/8A0A1/8CZf/iqP+FZ+B/8AoBr/AOBMv/xVdfRQByH/AArPwP8A9ANf/AmX/wCKo/4Vn4H/AOgGv/gTL/8AFV19FAHIf8Kz8D/9ANf/AAJl/wDiqP8AhWfgf/oBr/4Ey/8AxVdfRQByH/Cs/A//AEA1/wDAmX/4qj/hWfgf/oBr/wCBMv8A8VXX0UAeW/FD4f8AhHTvhp4p1Cx0k291baNeTQSpcyho3WFyrA7uoIBroY/hp4IMan+w15A/5eZv/i6n+MX/ACSTxj/2Ab7/ANJ3rqIf9Un+6KAOS/4Vn4H/AOgGv/gTL/8AFUf8Kz8D/wDQDX/wJl/+Krr6KAOQ/wCFZ+B/+gGv/gTL/wDFUf8ACs/A/wD0A1/8CZf/AIquvooA5D/hWfgf/oBr/wCBMv8A8VR/wrPwP/0A1/8AAmX/AOKrr6KAOQ/4Vn4H/wCgGv8A4Ey//FUf8Kz8D/8AQDX/AMCZf/iq6+igDkP+FZ+B/wDoBr/4Ey//ABVH/Cs/A/8A0A1/8CZf/iq6+igDkP8AhWfgf/oBr/4Ey/8AxVc/4y8G+G9Bm8PX2kacbS4OvWcZdbiU5RnwwILYIIr0+uQ+KP8Ax7+Hf+xisf8A0ZQB04srX/nkPzNFWK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TSTTqaTwaUtnYDwf4XftJeGdeS7t/GV3pvh3UBrD6bZwK8kolAwFd224jyTjLEDg88Gul0/wCMGlweIvHFv4j1LQrDS/C8sSPNFJO0y7ywAkVogu4kDAjL5NeLP8CfiG3wX1rwwNN086pd+ME1aJftibWtgpGS3rk9DXS3nwc8R3XiD4tXWr+FdO1zTvE1zazadavq/wBlaXy2clvMVWMbDIIyMHkU1/X4f8EJWTdv61PdvC/jTQPEt7e2Ok3U5u7HZ9ptrqyntZog4ypKTIrbSCOQMV0SnIFeIfs7fDvxf4I1/XptT1bWW0C5ihSw0/VtSS9uEkAy8hdPkUdgBye9e3r0H0oYtbi0UUUDCuS8ef8AIyeBP+xgf/03XtdbXJePP+Rk8Cf9jA//AKbr2gDraKKKACiiigChr+r2Gg6Ne6zqtwLawsYGuLmUqW2RqMs2FBJwB2Fcf4V+Mfw38Ua9Z6FoPiq0vNQvYPPtoRFKnmJjJwzKF3AdVzuHcVL+0AB/wpLxse/9h3Z/8hNXzz8DvA/jnxZpnwh1mTT9G07w94Ytp7mG/iuS81y0hOEaLaCpBHPJB5OecUlq2hva57xZ/HL4WXfiRPDtv4xtJdQkufsibYJvJab+4Jtnlk/Rqi+D/wATL7xx408daDdaVb2UfhnU/sMUkcpZpxucbmBGAfk6D1r5/wBR+CHxk1i202PWrOxubnTNfS9E660qQSQbyWENqiLHHjAJLZc5AGBkV7X8B/AniPwn8Q/iTrWtW8EVp4g1g3enmOYOXj3SHLAfdPzDg01br/WwpbaeX6nsVFFFABRRRQByEn/JZ7f/ALF2X/0pjrr65CT/AJLPb/8AYuy/+lMddfQAUUUUANZiqluOBXi/wy+PWka18PdX8YeNGsPDdrYaxJpqbZHl84qFxtUDczHcflUE4GfWvZ3+ZGA644r5I0H4D/ETTPBunXK2umPrmheMZNdttOmux5N5C3l/KZBwjfIeo6fqlu7/ANaj6HvMXxm+G8vgu78Yx+KbZtFsp1t7qYQTb4JGbCq8WzzFJPTK89elT+Gfi58O/El3qdroviqxupdLga4u8q8SpCOsgZ1AdP8AaUkcjnkV4P4u+CXxG8T+E/iNq9zY6ZZeIPF19ZyQ6RDfB4reOCQkl5SAGYg9gO/rxs+M/hJr1x4113W9QktdO0Cb4e/2LJeK+9oZ1Vcny1G4qNp6Dp0p30u/60FY9R8N/HD4X+ItY0/SNG8WQXd9qUzw2kAtZ1aVlGT95BgY6McA4OCcGvSK+G/hZqN54n+Lfwf0ezXRr7/hFLa4guZtHnedRCqYE0rFFCBieF55zk/MBX3IOlU0rJiu7hRRRUjCuS8D/wDI1+PP+w7D/wCm2yrra5LwP/yNfjz/ALDsP/ptsqAOtooooAK5rxb448N+F9TsdN1e/kW+v1drW0trOa6nlVFLOwjhVm2gDJOMcGulrxb9on4bTeONa0S8tfD99PPaRyINW0rXFsb60BB+VUkQpIrHg/MCATj3Tb6DRsan8W9PbxT4JstCv9GutN8TtKEkuGuI522YBEaCIjcCSCshQg8U7S/j58JdTv7Gxs/GdrJPfT/Z7dTbToDJnG1mZAEJPTdjPavMdE+EXxKh134S3+uX8Wrv4alu31K4mvN0kMchHlx7jzIVHGR+HGKwdN+BPxCg+C+ieGJNO08anaeNE1idReJt+zhSNwbueenWmtwsn/Xqe6+Jvjf8L/Det6houteL7S2vtOUNdxCCWTy8kfLuVCpfkfICW68cGrmq/FnwLpkqRXOtSSSNp8epMttp9zcGK1fGyWQRRt5anI+/jqK+RvjLMnhqf4r+CbHU9E1WTxNq8N5FH5kn9oJN5wP2dYfL+YndwwIGORnOK9K8efBjxDr8Gl6hpHh/UtM1tPDlpbDVtM8Qrau86RIoiuYHUfIpXqjEnAH0SWiE9z6h068t9QsIL6zmjntriNZIpY2yrqRkEH0xVisTwHYavpXgzSNN1/Uv7U1W2tI4ru85/fyKoDNzycnueT1rbqnuJbBRRRSGch8G/wDknlh/13uv/SmWuvrkPg3/AMk8sP8Arvdf+lMtdfQAUUUUAYXxA8T2PgzwZqnijUt5tdPgMrqiMxY9FUAAnliBnoM5OBXknwv/AGiNH1bwB/wl/jy50jw7b3F79ks4LZri4mkcKCylPL3EjcvKBhzyRXrvj/T7rVvA2u6TYqrXV7p1xbwhm2gu8bKoJ7DJFfPE/wAMPi1p3wu+G+iaRBbNNoRnGr2kGox207h2yoiuijFBjOdvPI9AQluxu1ke02Xxa+Ht74JvPGdv4psv7CsnMVzcuroYpP7hjZQ+49l25PYGsS7+Pfw5PgrXfE+j62uqx6NEHntUglinLMPkGx0DAMSAHxt968Ss/wBnbx5/wr7xTpUqaZBqDeJ4db0yFr5p4bpEVx5TyN8+TvwGcZJHPUmvWZ9A+JHjTw/4utfE3hXwl4ZbU9HextPssxuLuSUpgGScYAizj5dpPvxmieidgW6Ov+CfxEsviZ4EtfE1nD9neR2Se32t+4cE4XcwAb5dpyMjJPNdzXmv7OWieKPDHwr0rwz4r0q3sLzSk+zIYLwTiePOQ+QBtOSRt56e9ekiqla+hEb21FooopFHK/GL/kknjH/sA33/AKTvXUQ/6pP90Vy/xi/5JJ4x/wCwDff+k711EP8Aqk/3RQA6iiigANYPjHxdoPhGzt7rXtQW0S6uUtbZBE8ss8rnCpHGgZ3Y+gBreNeX/tDeCD458M2Ngvh06zJbXqzI8OrfYLmzPTzoXKMrOB/C2AeOaTuNWK3jz4y6Xpfhyz1fw/faVKJNaXSblNWju7VoZMNlNghMgfjgMqjGea1fFPxr+GfhfxG/h3XfFdrZ6nFsE0fkyyJAX+6JJEQpH1H3mGAQTjNeHap8Efidc/Dy20L+0bjUxB4uh1OzttV1NZp7SzRHU75fusxJB2rwK6ex8A/E7wT4w8cjwx4Z8L+J9L8W363q3er3WwWpLklJYcZlVdxOAR2PXimrf18v+CI6u++N9jpnxl1nwjq66dZ+HtM0RNWbVzOWyrBCBtAIIO/jGSeMDmvTfCXiHS/FOhW+uaLNNNYXI3QSy20sBdezBZFVsHscYPavmX4q/s6+J/H/AMUtU1i+ktLHTz4fhhtJLCVY4mvoo0CoYmyRDuBxzwAOa+hPhEPFcfw+0q18bWcFrrttCILryZlkSUoMCQFeBuABI7HNEfh13B76HWUUUUAFch8Uf+Pfw7/2MVj/AOjK6+uQ+KP/AB7+Hf8AsYrH/wBGUAdfRRRQByHxn/5Jhrn/AFwX/wBDWuvrkPjP/wAkw1z/AK4L/wChrXX0AFFFFABRRRQAUUUUAFFFFABRRRQAVyXjz/kZPAn/AGMD/wDpuva62uS8ef8AIyeBP+xgf/03XtAHW0UUUAFFFFAAQGBBAIPUGkVVUbVUAegFLRQAUUUUAFFFFABRRRQByEn/ACWe3/7F2X/0pjrr65CT/ks9v/2Lsv8A6Ux119ABRRRQAUUUUAFFFFADUjjQ5SNVPsMU6iigAooooAK5LwP/AMjX48/7DsP/AKbbKutrkvA//I1+PP8AsOw/+m2yoA62iiigAooooAKKKKAGmOMvvMaFvXHNOoooAKKKKACiiigDkPg3/wAk8sP+u91/6Uy119ch8G/+SeWH/Xe6/wDSmWuvoAKKKKACiiigAooooAKKKKACiiigDlfjF/ySTxj/ANgG+/8ASd66iH/VJ/uiuX+MX/JJPGP/AGAb7/0neuoh/wBUn+6KAHUUUUAFFFFABRRRQAUUUUAFFFFABXIfFH/j38O/9jFY/wDoyuvrkPij/wAe/h3/ALGKx/8ARlAHX0UUUAch8Z/+SYa5/wBcF/8AQ1rr65D4y8/DHXOD/qF/9DWutyd3TigB1FJn2oz7UALRSZ9qM+1AC0UmfajPtQAtFJn2oz7UALRSZ9qM+1AC1yXjz/kZPAn/AGMD/wDpuva6zPtXJ+PNx8SeBcDpr7n/AMp17QB1tFICcdKM+1AC0UmfajPtQAtFJn2oz7UALRSZ9qM+1AC0UmfajPtQAtFJn2oyfSgDkZP+Sz2//Yuy/wDpTHXX1yEgP/C5IGx/zL0o/wDJhK67PtQAtFJn2oz7UALRSZ9qM+1AC0UmfajPtQAtFJn2oz7UALRSZ9qM+1AC1yXgf/ka/Hn/AGHYf/TbZV1mfauT8E7h4r8dnHXXIT/5TbKgDraKTPtRn2oAWikz7UZ9qAFopM+1GfagBaKTPtRn2oAWikz7UZ9qAFopM+1BJ9KAOR+Df/JPLD/rvdf+lMtdfXH/AAdyPh7Ygj/ltdf+lMtdfn2oAWikz7UZ9qAFopM+1GfagBaKTPtRn2oAWikz7UZ9qAFopM+1GfagDlvjF/ySTxj/ANgG+/8ASd66iH/VJ/uiuW+L+T8JvGIIP/IBvu3/AE7vXURZEajB6CgB9FJn2oz7UALRSZ9qM+1AC0UmfajPtQAtFJn2oz7UALRSZ9qM+1AC1yHxR/49/Dv/AGMVj/6Mrrs+1ch8UMm28O8f8zFY/wDoygDsKKQE4560UAZPiLRdL1HQ7ywvrNLi1njKSxOTtdT2PNY3/Cs/BP8A0BT/AOBc/wD8XW14g1jStP0S7vb7ULe2toIy8ssj7VRR1JPasb/hZ3w//wCht0r/AL/UAH/Cs/BP/QGb/wAC5/8A4uj/AIVn4J/6Azf+Bc//AMXR/wALO+H/AP0Nulf9/qP+FnfD/wD6G3Sv+/1AB/wrPwT/ANAZv/Auf/4uj/hWfgn/AKAzf+Bc/wD8XR/ws74f/wDQ26V/3+o/4Wd8P/8AobdK/wC/1AB/wrPwT/0Bm/8AAuf/AOLo/wCFZ+Cf+gM3/gXP/wDF0f8ACzvh/wD9DbpX/f6j/hZ3w/8A+ht0r/v9QAf8Kz8E/wDQGb/wLn/+Lo/4Vn4J/wCgM3/gXP8A/F0f8LO+H/8A0Nulf9/qP+FnfD//AKG3Sv8Av9QAf8Kz8E/9AZv/AALn/wDi6P8AhWfgn/oDN/4Fz/8AxdH/AAs74f8A/Q26V/3+o/4Wd8P/APobdK/7/UAH/Cs/BP8A0Bm/8C5//i6rXfwx8CtPaM+gq5WYlC1zMSp2MMj5+DgkZ9CfWrP/AAs74f8A/Q26V/3+qC6+J/w9861B8X6SCZjgGcDJ2NwKAJv+FZ+Cf+gK3/gXP/8AF0v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J/wrPwT/ANAZv/Auf/4ul/4Wd8P/APobdK/7/Uf8LO+H/wD0Nulf9/qAKp+GPgX+1Ff+wV8zySPM+0zbsbhxnf09qtf8Kz8E/wDQGb/wLn/+Lqufid8Pv7SA/wCEv0nd5J+XzxnG4c4qx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VrX4Y+BlubwroKqzSguVuZgWPloMn5+TgAfQCrP/Czvh//ANDbpX/f6q9t8Tvh8bi6x4v0kkSjIE44+RetAFj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K2mfDHwKlkixaCsSZbCpczKB8x7b6s/wDCs/BP/QGb/wAC5/8A4uq+nfE/4emzUr4w0lhluVnBH3jVj/hZ3w//AOht0r/v9QAf8Kz8E/8AQGb/AMC5/wD4uj/hWfgn/oDN/wCBc/8A8XR/ws74f/8AQ26V/wB/qP8AhZ3w/wD+ht0r/v8AUAH/AArPwT/0Bm/8C5//AIuj/hWfgn/oDN/4Fz//ABdH/Czvh/8A9DbpX/f6j/hZ3w//AOht0r/v9QAf8Kz8E/8AQGb/AMC5/wD4uj/hWfgn/oDN/wCBc/8A8XR/ws74f/8AQ26V/wB/qP8AhZ3w/wD+ht0r/v8AUAH/AArPwT/0Bm/8C5//AIuj/hWfgn/oDN/4Fz//ABdH/Czvh/8A9DbpX/f6j/hZ3w//AOht0r/v9QAf8Kz8E/8AQGb/AMC5/wD4uj/hWfgn/oDN/wCBc/8A8XR/ws74f/8AQ26V/wB/qP8AhZ3w/wD+ht0r/v8AUAVtT+GPgZ9OuY5NBWSNoXDI9zMysNpyCC/I9qsD4Z+Ccf8AIFP/AIFz/wDxdQ6j8Tvh8LC5ZvF+kqoifJacAAYPJNTj4nfD/H/I26V/3+oAP+FZ+Cf+gM3/AIFz/wDxdH/Cs/BP/QGb/wAC5/8A4uj/AIWd8P8A/obdK/7/AFH/AAs74f8A/Q26V/3+oAP+FZ+Cf+gM3/gXP/8AF0f8Kz8E/wDQGb/wLn/+Lo/4Wd8P/wDobdK/7/Uf8LO+H/8A0Nulf9/qAD/hWfgn/oDN/wCBc/8A8XR/wrPwT/0Bm/8AAuf/AOLo/wCFnfD/AP6G3Sv+/wBR/wALO+H/AP0Nulf9/qAD/hWfgn/oDN/4Fz//ABdH/Cs/BP8A0Bm/8C5//i6P+FnfD/8A6G3Sv+/1H/Czvh//ANDbpX/f6gA/4Vn4J/6Azf8AgXP/APF0f8Kz8E/9AZv/AALn/wDi6P8AhZ3w/wD+ht0r/v8AUf8ACzvh/wD9DbpX/f6gA/4Vn4J/6Azf+Bc//wAXTR8PfB1jeWd7b6KonguUkiZ55X2MDwwDMRmnf8LO+H//AENulf8Af6kX4heCNQvLOxs/FGmTXM1wiRRrMNztnoPU0AdR9itv+ef/AI8aKPttp/z8R/nRQBzHxl/5JjrnP/LBf/Q1rrcNu9q5L4z/APJMNc/64L/6GtdfQAmPejHvS0UAJj3ox70tFACY96Me9LRQAmPejHvS0UAJj3ox70tFACY965Px3uHiTwLg9dfcdf8AqHXtdbXJePP+Rk8Cf9jA/wD6br2gDrADijHvS0UAJj3ox70tFACY96Me9LRQAmPejHvS0UAJj3ox70tFACY96MH1paKAOQcn/hckC5/5l6U/+TEdddj3rkZP+Sz2/wD2Lsv/AKUx119ACY96Me9LRQAmPejHvS0UAJj3ox70tFACY96Me9LRQAmPejHvS0UAJj3rk/BJY+K/HYyeNchH/lNs662uS8D/API1+PP+w7D/AOm2yoA6zHvRj3paKAEx70Y96WigBMe9GPelooATHvRj3paKAEx70Y96WigBMe9BzS0UAcf8HdzfD2xJP/La6/8ASmWuvx71yPwb/wCSeWH/AF3uv/SmWuvoATHvRj3paKAEx70Y96WigBMe9GPelooATHvRj3paKAEx70Y96WigDk/i/kfCbxiST/yAb7v/ANMHrqYsmNTnsK5j4xf8kk8Y/wDYBvv/AEneuoh/1Sf7ooAXHvRj3paKAEx70Y96WigBMe9GPelooATHvRj3paKAEx70Y96WigBMe9cj8UMi28O8/wDMxWP/AKMrr65D4o/8e/h3/sYrH/0ZQB1wzj3opa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Xmvxl+KumfDaXQLe+tY5Jtbumt4ZLm6FtbQBQCzyy7W2gZH8J7+lelVxfxQ8FXXjSxs7NNTsba2im33NpfaTDf212n911fa69vmR1PX2IT6DR5Z4y+L91d6b8PdUsZL7SE1rxF/Z0iaXqNneQzqHQEmUK4Kc9Bscc8Dg1sW/xyvtW1vVv+EU+GviDxFoGkakNOvdVspoy4lGA5S3+/IFz27c8VSsf2adHsdM8OWll4gmt20jxGdemKWYEc8hKfukTf+6QKigcsfrWjb/A3VtJ1jVh4S+J2ueG/D2r6h/aF3pdpbRmQSHBfy7gnfGGI7DpxzTX9fgJ+RwfiH4/Xvgf45+PNO168utS0y2htI9D0VUSN3uJEjJAYrlepJLE4/IV9JeH7rUr3R7a61bTo9MvJUDyWq3In8knoN4ABOPQYz614/wCLP2bfDvijxb4u8Q6xqklzLr9jHbW4ktg0mnyIiKJkkLZdsxgnIGckZ5r1bwLoeo+H/CWm6JqmsHWbmxhWE3rQeU0qqMKWXc3OMAnPOM0L4RS+K6N+iiigYVyXjz/kZPAn/YwP/wCm69rra5Lx5/yMngT/ALGB/wD03XtAHW0UUUAFFFFAHzt+0Z42+Itj8YvBfgbwjJeabaatuZ57SS2826P8SjzgQgQDPI+bPFT+MP2j4vCGu/Zdc8D6pbaSl99hF/dX0EVzLtwHlW0P7xkBP3hxz2PFeheNvhrH4l+KXhLx02sPbP4c83baC3DC48wEcvuBXGfQ15Vqn7KcN7Za3p6+PLqKy1PUv7RVW0iB5kl3E4eYnzJFAJAGVGTnFEOl+7/P/Ibtc6/xD8ar1PG2t+GPBfw+1fxg2gQxyatNa3McPkl+QiI/MrY7LySCMcZrn/G3xb8dwfHXwT4W0XwzdLpGrW32uS1uWjt7q4BRtwbfzF5fUqeWKcHmui1z4LasPGmseJvBfxE1LwjJr0UaavDb2UdwJ3QY8yNnOYmx3GSDk57Vb8V/BufVPFfg7xRpfjTUbHVvDMBthdXdul7JeRtwxkLkfMQWG7/a4AxTW6Jd7M9WTp1p9NVSBTqQwooooA5CT/ks9v8A9i7L/wClMddfXISf8lnt/wDsXZf/AEpjrr6ACiiigDgPjX8SNO+GHhWDXNRtJLv7Tex2UMYk8tA75O6STB2IACScH0xXmPxN+NVxJ8J7nxFpc0umtba7Fp4utB1azvknDKxyrsrYUgDIeNG6Y749k+JPha98W+G30i01eHTfMkUymfTob2GZP4o3ilGCCM8qVI9a8k1D9mDRrrwnrGjW+uR6bPq2rwalK9lpwjtoRCGCRRQGQ7R8xJJcmlFa6jdiTxN+0RLouseL9Ns/AOpasnhIxNqF1HqEUaeSw5kIYZzkqAgBJyTxjnU1f492o8QaZpPhnwhq/iJ7nQk166ME0cDWto6hgdr8O2D90EckAZpdR+AdveXnxHuD4mmT/hN4IoXUWYP2MIc5Hz/Pn/gNcR8Q/hj4m8Na7ok/gvTfFd5dWnhmPQ72+0z7GI76FE2BWSZ8xNwDuAbqMYIovogsv6+R0Vv+0vo0vhPwhrUuipYSeJ57qOEahqIhtrVYGKs0s/lnGSBgBe/WvV/hr4oHjPwnZ+IRZR2f2gsPLjvobtPlOMrLCxVhx7HrkCvJvht8FPEEHwR8K+E9e1DSYJbGSa4v9NvtJh1G1m8yRnVG3FXVlyOUcc5HNel/Bn4daf8ADLwcPDunXT3Qe5kuppWTYGkc5IVMnYoAAAyenU1Vkrok7eiiikMK5LwP/wAjX48/7DsP/ptsq62uS8D/API1+PP+w7D/AOm2yoA62iiigArjfjdquo6H8JfFWs6RdNaahZaXPNbTKATHIqEq2CCDz6iuyrA+InhseL/BGteF3uzZpqlnJatOE3mMOuN23Izj0zUyvZ2Kg0pK54r4L+N+sr4R8EaJbeH7/wAceNtY0UandxQ3ENqFiBYGRnYBckrgKAP5A3rn9pLRn0Dwhqml+FtU1GXxHfS6c1ksyRzWtzHsBjO75W5cYOVGOfYWI/2fpNMi8L33hXxzeaF4i0HSjpJ1NLCOZbq3O44aFzhWBY4OT/Igtv2ctHsrDwPaWHiC7j/4RjVJNUnllgEj6hPIYy5b5hsGY+MZwD36m3a/9f1sR0KjftH6Za+C/EWsat4T1Kw1nQ9WTSJtIFykrPcPuChZVG3HyPk4P3eM5rpfhv8AF278U/E3UPAGp+C7/wAO6rp2mrfXIuryOXaWKDYNmQRhwd2fXgVxnxE+BSW/hTxxNbHV/EF54i1yLV4ILBYYZ7GVWcgoZHCygeYcglSQPWnfs8+B/H0Hxj8QfEHxlbalALvSotPV9TMC3NxIDGWfZASiINmAM5570R1ev9af5hJdj6JT7tLSL0paQwooooA5D4N/8k8sP+u91/6Uy119ch8G/wDknlh/13uv/SmWuvoAKKKKAGycrXjPjf423GgfEbWvA+l+BdR16/0zSxqRa3vI41eParPnePlwpPckkAAZNezt0r5r8Y/C7xx4j/aY8Q63peoX/hvR73QFs01mGKGdXYoivEY2OeRu54IIyDxUvcZ1F/8AHi3k8B+HfFXh3wjqOrQ6xDJNIZLyKzt7ERZEgmnk+QEEEAdxz3APCeMPj3qXibwn4E8QeC7m60E3vi5NI1a3by5sgbSyB9pDKVYHcuOtdVd/s1acln4Lj0HxZc6fL4XhljSS50+G9S4aRizyeXJ8ivuJwcNj5f7uah0/9mSzsdD03SYvGN3JFYeKv+EiR5LFS7nai+U2GA/g+8B3+7Witza7XE9j6EoooqQCiiigDlfjF/ySTxj/ANgG+/8ASd66iH/VJ/uiuX+MX/JJPGP/AGAb7/0neuoh/wBUn+6KAHUUUUAFFFFAHyb4c+Pninwze/ELUvEmk6n4l0XRvEpshcxywQJp8DSMiKBgNIc44wfUkV1d38Zo/D/xG+Itxf3Gu32k6BpFrfQ2GIfK/erEVCYTeCS4yXZgMsccAVf1L9nS3vfCXjvw+fFU0a+LtYTVHm+xAm1Ky7/LA3/P6ZyPpW1YfBebT/GPinxPYeLZra71/S7fT1H9nRSrbeSiIGKy7lkDeWMqVHBOCOtKN0lft+I3a79TQ+EHxUt/iFfXVvbWWnIsNtDc+fY63DeqPMH3JEG2WNx0OU25B56Z9Mj+7XlHwt+Cml+CfG934w+1WUmpT2K2Ij07ThYWwXILyNGHcNIxAJIIA7L6esLwvpVO2hKvcWiiikMK5D4o/wDHv4d/7GKx/wDRldfXIfFH/j38O/8AYxWP/oygDr6KKKAOQ+M//JMNc/64L/6GtdfXIfGf/kmGuf8AXBf/AENa6+gAooooAKKKKACiiigAooooAKKKKACuS8ef8jJ4E/7GB/8A03XtdbXJePP+Rk8Cf9jA/wD6br2gDraKKKACiiigAooooAKKKKACiiigAooooA5CT/ks9v8A9i7L/wClMddfXISf8lnt/wDsXZf/AEpjrr6ACiiigAooooAKQjJpaKAEAwKWiigAooooAK5LwP8A8jX48/7DsP8A6bbKutrkvA//ACNfjz/sOw/+m2yoA62iiigAooooAKKKKAA80gGDS0UAFFFFABRRRQByHwb/AOSeWH/Xe6/9KZa6+uQ+Df8AyTyw/wCu91/6Uy119ABRRRQAHmm7BTqKAADFFFFABRRRQAUUUUAcr8Yv+SSeMf8AsA33/pO9dRD/AKpP90Vy/wAYv+SSeMf+wDff+k711EP+qT/dFADqKKKACiiigAooooAKKKKACiiigArkPij/AMe/h3/sYrH/ANGV19ch8Uf+Pfw7/wBjFY/+jKAOvooooA5D4z/8kw1z/rgv/oa119cT8Zru2b4Ya9tmVsW4Y454DqSan/4Wd8Pv+hw0j/wIFAHX0VyP/Czvh9/0OGkf+BAo/wCFnfD7/ocNI/8AAgUAddRXI/8ACzvh9/0OGkf+BAo/4Wd8Pv8AocNI/wDAgUAddRXI/wDCzvh9/wBDhpH/AIECj/hZ3w+/6HDSP/AgUAddRXI/8LO+H3/Q4aR/4ECj/hZ3w+/6HDSP/AgUAddRXI/8LO+H3/Q4aR/4ECj/AIWd8Pv+hw0j/wACBQB11cl48/5GTwJ/2MD/APpuvaT/AIWd8Pv+hw0j/wACBXM+MviF4Iutf8GzW/ijTJY7XW3muGSYERJ9gu03N6Dc6jPqw9aAPVKK5H/hZ3w+/wChw0j/AMCBR/ws74ff9DhpH/gQKAOuorkf+FnfD7/ocNI/8CBR/wALO+H3/Q4aR/4ECgDrqK5H/hZ3w+/6HDSP/AgUf8LO+H3/AEOGkf8AgQKAOuorkf8AhZ3w+/6HDSP/AAIFH/Czvh9/0OGkf+BAoA66iuR/4Wd8Pv8AocNI/wDAgUf8LO+H3/Q4aR/4ECgDrqK5H/hZ3w+/6HDSP/AgUf8ACzvh9/0OGkf+BAoAST/ks9v/ANi7L/6Ux119eUv8QfBJ+K8OoDxPphtBoUkJm84bBIZ0IXPTOATj2rqP+FnfD7/ocNI/8CBQB11Fcj/ws74ff9DhpH/gQKP+FnfD7/ocNI/8CBQB11Fcj/ws74ff9DhpH/gQKP8AhZ3w+/6HDSP/AAIFAHXUVyP/AAs74ff9DhpH/gQKP+FnfD7/AKHDSP8AwIFAHXUVyP8Aws74ff8AQ4aR/wCBAo/4Wd8Pv+hw0j/wIFAHXUVyP/Czvh9/0OGkf+BAo/4Wd8Pv+hw0j/wIFAHXVyXgf/ka/Hn/AGHYf/TbZUn/AAs74ff9DhpH/gQK5nwh8QvBFt4l8Zz3HijTIorrWIpbdnmAEqDT7RCynuNyMM+qkUAeqUVyP/Czvh9/0OGkf+BAo/4Wd8Pv+hw0j/wIFAHXUVyP/Czvh9/0OGkf+BAo/wCFnfD7/ocNI/8AAgUAddRXI/8ACzvh9/0OGkf+BAo/4Wd8Pv8AocNI/wDAgUAddRXI/wDCzvh9/wBDhpH/AIECj/hZ3w+/6HDSP/AgUAddRXI/8LO+H3/Q4aR/4ECj/hZ3w+/6HDSP/AgUAddRXI/8LO+H3/Q4aR/4ECj/AIWd8Pv+hw0j/wACBQAnwb/5J5Yf9d7r/wBKZa6+vKfhX8QfBOn+B7O0vvE+mW86zXJaOSYKwBuJCOD6gg/jXUf8LO+H3/Q4aR/4ECgDrqK5H/hZ3w+/6HDSP/AgUf8ACzvh9/0OGkf+BAoA66iuR/4Wd8Pv+hw0j/wIFH/Czvh9/wBDhpH/AIECgDrqK5H/AIWd8Pv+hw0j/wACBR/ws74ff9DhpH/gQKAOuorkf+FnfD7/AKHDSP8AwIFH/Czvh9/0OGkf+BAoA66iuR/4Wd8Pv+hw0j/wIFH/AAs74ff9DhpH/gQKAJPjF/ySTxj/ANgG+/8ASd66iH/VJ/uivL/in8Q/A9/8MfFVjZeKNMuLq40W8ihhjmDPI7QOFUAdSScYroo/ib8PxGo/4S/SOAP+XgUAdhRXI/8ACzvh9/0OGkf+BAo/4Wd8Pv8AocNI/wDAgUAddRXI/wDCzvh9/wBDhpH/AIECj/hZ3w+/6HDSP/AgUAddRXI/8LO+H3/Q4aR/4ECj/hZ3w+/6HDSP/AgUAddRXI/8LO+H3/Q4aR/4ECj/AIWd8Pv+hw0j/wACBQB11Fcj/wALO+H3/Q4aR/4ECj/hZ3w+/wChw0j/AMCBQB11ch8Uf+Pfw7/2MVj/AOjKX/hZ3w+/6HDSP/AgVz3jTxr4T1ybw7Y6P4gsL+6/t+zk8qCXc21XyxwOwFAHp9FVxe2n/PxH/wB9UUAGoEiylIODjtU/NYPjPXBofhbUNWuNOvJYraLe0cRjLvyAAMuBnnuQKo/8JV4h/wCia+JT/wBvenf/ACVQB1mD60YPrXJ/8JV4i/6Jp4m/8C9O/wDkqj/hKvEX/RNPE3/gXp3/AMlUAdZg+tGD61yf/CVeIv8Aomnib/wL07/5Ko/4SrxF/wBE08Tf+Benf/JVAHWYPrRg+tcn/wAJV4i/6Jp4m/8AAvTv/kqj/hKvEX/RNPE3/gXp3/yVQB1mD60YPrXJ/wDCVeIv+iaeJv8AwL07/wCSqP8AhKvEX/RNPE3/AIF6d/8AJVAHWYPrRg+tcn/wlXiL/omnib/wL07/AOSqP+Eq8Rf9E08Tf+Benf8AyVQB1mD61Bc7hLbcnmXnn/Yaua/4SrxF/wBE08Tf+Benf/JVZ+reOdWs73SoLn4deJY5Ly7MFuPtWnnfIIZZMZFzx8sbnJ44x1IoA7zn1owfWuT/AOEq8Rf9E08S/wDgXp3/AMlUf8JV4i/6Jp4m/wDAvTv/AJKoA6zB9aMH1rk/+Eq8Rf8ARNPE3/gXp3/yVR/wlXiL/omnib/wL07/AOSqAOswfWjB9a5P/hKvEX/RNPE3/gXp3/yVR/wlXiL/AKJp4m/8C9O/+SqAOswfWjB9a5P/AISrxF/0TTxN/wCBenf/ACVR/wAJV4i/6Jp4m/8AAvTv/kqgDrMH1owfWuT/AOEq8Rf9E08Tf+Benf8AyVR/wlXiL/omnib/AMC9O/8AkqgDrMH1o/GuT/4SrxF/0TTxN/4F6d/8lUf8JV4i/wCiaeJf/AvTv/kqgDpct9vC7jjyicZ75FT4PrXAnxzqw8Sppf8AwrrxL9saza4Ef2nT+Yw4Utn7TjqQMVpf8JV4i/6Jp4m/8C9O/wDkqgDrMH1owfWuT/4SrxF/0TTxN/4F6d/8lUf8JV4i/wCiaeJv/AvTv/kqgDrMH1owfWuT/wCEq8Rf9E08Tf8AgXp3/wAlUf8ACVeIv+iaeJv/AAL07/5KoA6zB9aMH1rk/wDhKvEX/RNPE3/gXp3/AMlUf8JV4i/6Jp4m/wDAvTv/AJKoA6zB9aMH1rk/+Eq8Rf8ARNPE3/gXp3/yVR/wlXiL/omnib/wL07/AOSqAOswfWjB9a5P/hKvEX/RNPE3/gXp3/yVR/wlXiL/AKJp4m/8C9O/+SqAOswfWoLcnz7kEkgSDHP+wtc1/wAJV4i/6Jp4m/8AAvTv/kqs7S/HGrXeoatb2/w68SvLZXSw3C/atPGxzBFIBzc8/JIhyOOcdQaAO9wfWjB9a5P/AISrxF/0TTxN/wCBenf/ACVR/wAJV4i/6Jp4m/8AAvTv/kqgDrMH1owfWuT/AOEq8Rf9E08Tf+Benf8AyVR/wlXiL/omnib/AMC9O/8AkqgDrMH1owfWuT/4SrxF/wBE08Tf+Benf/JVH/CVeIv+iaeJv/AvTv8A5KoA6zB9aMH1rk/+Eq8Rf9E08Tf+Benf/JVH/CVeIv8Aomnib/wL07/5KoA6zB9aMH1rk/8AhKvEX/RNPE3/AIF6d/8AJVH/AAlXiL/omnib/wAC9O/+SqAOswfWj8a5P/hKvEX/AETTxN/4F6d/8lUf8JV4h/6Jr4l/8C9O/wDkqgDpbAs1qpZiTluSc9zU+D61wXhvx1quqaPFeWHw68TTW7tIFf7Tp65Kuyng3OeoI/CtH/hKvEX/AETTxN/4F6d/8lUAdZg+tGD61yf/AAlXiL/omnib/wAC9O/+SqP+Eq8Rf9E08Tf+Benf/JVAHWYPrRg+tcn/AMJV4i/6Jp4m/wDAvTv/AJKo/wCEq8Rf9E08Tf8AgXp3/wAlUAdZg+tGD61yf/CVeIv+iaeJv/AvTv8A5Ko/4SrxF/0TTxN/4F6d/wDJVAHWYPrRg+tcn/wlXiL/AKJp4m/8C9O/+SqP+Eq8Rf8ARNPE3/gXp3/yVQB1mD60YPrXJ/8ACVeIv+iaeJv/AAL07/5Ko/4SrxF/0TTxN/4F6d/8lUAdLf5FjcEEg+U3f2NTjOOtcJ4j8catpnh7UtSvvh14lhtbS0lnnf7Vp7bURCzHAuSTgA8Dmrw8V+ISBj4aeJcf9fenf/JVAHW4PrRg+tcn/wAJV4i/6Jp4m/8AAvTv/kqj/hKvEX/RNPE3/gXp3/yVQB1mD60YPrXJ/wDCVeIv+iaeJv8AwL07/wCSqP8AhKvEX/RNPE3/AIF6d/8AJVAHWYPrRg+tcn/wlXiL/omnib/wL07/AOSqP+Eq8Rf9E08Tf+Benf8AyVQB1mD60YPrXJ/8JV4i/wCiaeJv/AvTv/kqj/hKvEX/AETTxN/4F6d/8lUAdZg+tGD61yf/AAlXiL/omnib/wAC9O/+SqP+Eq8Rf9E08Tf+Benf/JVAHWYPrVe93ARYY8yqP1rm/wDhKvEX/RNPE3/gXp3/AMlVVvvGWoQ3Omw6n4G8QadFdX8NstxNPZOiu7YXIjuGbGfQGgDtlGBRUAuJv+fKYf8AAk/+KooA5j4z/wDJMNc/64L/AOhrXXY5zXI/Gf8A5Jhrn/XBf/Q1rr6ACiiigAooooAKKKKACiiigAooooAK5Lx4B/wkngX38QP/AOm69rra5Lx5/wAjJ4E/7GB//Tde0AdaOlFFFABRRRQAUUUUAFFFFABRRRQAUUUUAce/HxmtwOn/AAjsv/pRHXYVyEn/ACWe3/7F2X/0pjrr6ACiiigAooooAKKKKACiiigAooooAK5LwQM+K/Hme2uw/wDptsq62uS8D/8AI1+PP+w7D/6bbKgDraKKKACiiigAooooAKKKKACiiigAoNFFAHIfBv8A5J7Y/wDXa6/9KZa6+uQ+Df8AyTyw/wCu91/6Uy119ABRRRQAUUUUAFFFFABRRRQAUUUUAcp8YQP+FS+MT/1Ab7/0neupi/1Sf7orl/jF/wAkk8Y/9gG+/wDSd66iH/VJ/uigB1FFFABRRRQAUUUUAFFFFABRRRQAVyHxR/49/Dv/AGMVj/6Mrr65D4o/8e/h3/sYrH/0ZQB1wFFLRQByHxn/AOSYa5/1wX/0Na6+uQ+M/wDyTDXP+uC/+hrXX0AFFFFABRRTWkVfvHH1ouA6imiRT0OaPMXGe1ADqKaZFAz29aUMCKAFooooAK5Lx5/yMngT/sYH/wDTde11tcl48/5GTwJ/2MD/APpuvaAOtooooAKKKQsBQAtFN8xcZzge9AkUnH+TQA6im71zQHU//qoAdRSBhS0AFFFFAHISf8lnt/8AsXZf/SmOuvrkJP8Aks9v/wBi7L/6Ux119ABRRRQAUUUhYAUALRSbhjPP5UhdR1NADqKYJUYfKc/Sn0AFFFFABXJeB/8Aka/Hn/Ydh/8ATbZV1tcl4H/5Gvx5/wBh2H/022VAHW0UUUAFFFFABRTDKgOCeaGlRerYoAfRTd60oYHOO3WgBaKKKACiiigDkPg3/wAk8sP+u91/6Uy119ch8G/+SeWH/Xe6/wDSmWuvoAKKKKACimtIq9Tik8xcZzQA+im+YuM8/lS7hQAtFNDqfWlBBoAWiiigDlfjF/ySTxj/ANgG+/8ASd66iH/VJ/uiuX+MX/JJPGP/AGAb7/0neuoh/wBUn+6KAHUUUUAFFFJuGaAFophlTON1KHU9M0XAdRTBLGTgMCaeKACiiigArkPij/x7+Hf+xisf/RldfXIfFH/j38O/9jFY/wDoygDr6KKKAOQ+M/8AyTDXP+uC/wDoa119ch8Z/wDkmGuf9cF/9DWuvoAKKKKACvnP9vCPVZfhZpMNnqSQWFxrUFveW7QbjOWOY8sCMKpUkr3yORivoyuf8ceDPDnjXSodL8Taeb60huUuo4/OePEqZ2tlCDxk8ZxUyV7DR82eOvHvjT4dreeD/BOtaJ5PhPQ4ZZrHTNBmuX3bAzyTs5EdtHk5wJHYAjgk1uWfxg8eeNta+HvhfwzNpPh2/wDEOiNq19f3Nt9pUYMi+XHGWGcmMnrnkehz6v4l+C/wz8SeJLjxFrXheK71K5iEVxIbmZFmULtG+NXCMQOhIJGAc5Apur/BX4Z6t4f0bQb7w0slloqFNO23c6S26nqolVxIVOehYiq9f63EeEftKar8R/8AhW/hCPUvFmh/an19bG+bQnd4blz/AKtpD8uMDO6E5BOOa+rdJjvYdLtYtSuo7u8SJVnnji8tZHA5YJk7QT2ycVyF38IPhxdeBYfBEvhe1GgwzLcR20ckkbCUdJPMVg5f1Ytk9zXYaPptppGk2ul2CPHa2kSwwq8jSEKowAWYljx3JJoW1hPct0UUUDCuS8ef8jJ4E/7GB/8A03XtdbXJePP+Rk8Cf9jA/wD6br2gDraKKKACud+I99r+meBtYv8Awrpo1LW4LV3sbU9JZAOBjv6474xXRVR17SNO13R7nSNWtlurK6jMc0TEjcp9xgg+hByOopNaAtz5TtfjLq/iHwh408P+JpLv+04PCk9zLpOseH1tg06LiUJJHJ88QJxtZASO/Wl8DfEPx9JefDnwJ4RutB0W01bwj9vYyacZY7eRXm5Rd4OMRgAE8ZJr3+3+EngKG1u7dtIuLlbrTf7Kke71G5uJFs8YMCPJIzRp7IRUmj/CnwFpGsaPq2n6H5N7otgdO0+X7XM3k25LHZguQ3325bJ560/6/Md/6+48C0L47fEPxJ4O+Hdjp8mkadr/AIn1m50+41KS18yKNYWUbhFkDJ3jjP8AD2zVvS/i18Yb7wx8R207T9P1vWvDuuRWMS6dZbhHBmQSyKmSZDhFwCT1PpXfePPgbpN14D07wj4L0zw9Y6fZ3z3nk6ql1Ptkbq8cqTLKjZAyNxBB7Y5b8LPgJo+g+Gde0zxZJb6rLrmoLfXCWIltIbdkJ8sQlX8xcBjzuzzjp1d07/12/wCCJ6E/7OHxQbx/c+IrG41O/nudOmjZLbUdGWwu4YnBwX2SOjgkHBAUjnIwRXsi8isDwr4M8O+GLm/u9IspEvNQdXvLu4uZbm4nKjC75ZWZyAOgzgc10A4FJiQUUUUDOQk/5LPb/wDYuy/+lMddfXISf8lnt/8AsXZf/SmOuvoAKKKKAA9K8l/ar8d+Ifh38LR4h8MyW0d//aMFvm4iEibG3ZGPwHNetV5t+0Z8OL34o/D0eGdP1K20+YX0Nz5txGXQhN2VwPXdUtPQat1POLT4veNdB8Z+MPDfinU/DVybPw6mt2F6IXhtrYsFPlShN7svzjBAJOBx82Bzfg/4yeP73xvp3hTxFdQavpXiHQbq5hu10V9PQMtvI++Ded8seUK7nRM9QPX2/wAO/Bf4baRpurWdv4WtCutWy2+pFpJH85B/CpZj5a5GQE2gYHoKZoPwL+Fuh6jZ6jpfhcQXlkkscE5vrh3VJEKMpLSEsNpIAOduTjFUJM5D9hb/AJN00gkdby7/APRzV7vWB4E8G+HfA/h2Lw94XsDYaZE7vHB5zybSxJY7nJbkn1rfqpO7EgoooqRhXJeB/wDka/Hn/Ydh/wDTbZV1tcl4H/5Gvx5/2HYf/TbZUAdbRRRQAUh60tHegD5r/anXUpPjr8HotHmtoL9726WCW5jLxxsfK+ZlBBbA5xkZrz/xz8SvEfiL4drB4rstD1a/0T4hx6T9oazKxyKqSYlCBvlYY4OTwa+sfEngfwv4i8RaL4h1jTftOp6HI0mmz+fInkM2MnarANnaPvA9KwLj4LfDW4tLm0m8Ob4bnV/7amX7bP8ANe4I83O/j7x+UfL7Uo6b9/1Q3r/XqePePvjR468IfEPUrDxRDqPh3SE1OKPTLhNBW8sp7PO1nll8xHBbg/ISRkjbnFfT1rJHLCkkbbkdQyt2II4NcXf/AAl8BX+p3d9eaPNMby6jvLq2a/uPss8yHKu9vv8AKYg88rgnk13CqFGBT6WF1FooooAKKKKAOQ+Df/JPLD/rvdf+lMtdfXIfBv8A5J5Yf9d7r/0plrr6ACkpaMUAfPf7en/JFbPH/QdtP5PWL4n+K/xFutV+IV14X1DQ9J0nwBFCJLS8szNLqJOSxL7h5YO3Axnt35r33x94J8M+O9FTRfFWm/2hYJOlwsXnSRYkXO05RgeMnjOKwPF3wY+GfizXhrmveFoLq/2oskizyxLME+6JURgsuOnzg8cdOKSVotDfQ8duPjB8RPE3jzStG8L3Wk6Haan4Nj14i8sftLQSbS7BcMNwONoz2bOM4FV9B+N3xC8XaF8L9L0mXR9I1rxZLeJealPaGaJfs7lfliyOWxnGeM4r36T4ceDH8VL4o/sVF1VdNOlrNHNIira4I8sRhggGD1AyPWvP/iH8DdOvfB+h+FfBen+HLHTNJuZJ4oNWju5mjdzuLRzRzLIMknIJIPHoBT0/r+vQXQn/AGZPH3ijx5B4ubxTNp8s+ka7JYQGyh2R7FHbJJIz0J5xXsgHNeZfs/8Awwb4Z6BqVtc38F7f6rqEl9dNbQGKCNm4CRKSSFAx1NenCm/8hLdhRRRSGcr8Yv8AkknjH/sA33/pO9dRD/qk/wB0Vy/xi/5JJ4x/7AN9/wCk711EP+qT/dFADqKKKAA15d+0R4o8beEfC1lqfg7R7rUF+3oNUltbYXE1raDl3jjPDNxgZ4Gea9RrC8X+EdB8WW1tBrlrLMLS4W5t5IbqW3lhkXoyyRMrD8DSdxo+UPiF8VP+Ev8AhbpV3cG31q5tPGsFo0Gr6L9kntlZJChdElZS4H8Skd8qK9A07x78UvG3i/xyfCWt+F/DuleE9QWyW11e3LC7KsQzyTA5iUheoU9QBzk16fe/B74d3ukjTLzQGuIP7TGqu8l7O00t2AQJZJS++Q4J+8xHtUPij4J/DDxN4lk8Ra14VhudSmKG4kW4mjS4Kngyxo4ST33A5HByKa/r8BM+Y/jD8RtW8AftJa/4m0zT4L/VbjwvbRxvAWmtbdmSMtMSAC0a4ODgZyOlfXXwvur7UPAekanqGu2+uz3tslz9tt7cQxSB1DDag6AZ78+tU5Phj4Fk8Q3uvtoEIv77Tf7KuGEsgR7TaF8ryw2xRtUDgA8da1vA/hPQvBXh2Dw94btJLPTIGZoYHuJJtm45IBkZiBnJxnHNNaRsD1dzbooopAFch8Uf+Pfw7/2MVj/6Mrr65D4o/wDHv4d/7GKx/wDRlAHX0UUUAch8Z/8AkmGuf9cF/wDQ1rr65D4z/wDJMNc/64L/AOhrXX0AFFFFABRRRQAUUUUAFFFFABRRRQAVyXjz/kZPAn/YwP8A+m69rra5Lx5/yMngT/sYH/8ATde0AdbRRRQAUUUUAFFFFACYHpS45zRRQAUUUUAFFFFAHISf8lnt/wDsXZf/AEpjrr65CT/ks9v/ANi7L/6Ux119ABRRRQAUUUUAAooooAKKKKACiiigArkvA/8AyNfjz/sOw/8Aptsq62uS8D/8jX48/wCw7D/6bbKgDraKKKACiiigAooooAKKKKACiiigAooooA5D4N/8k8sP+u91/wClMtdfXIfBv/knlh/13uv/AEplrr6ACiiigAooooAKTA9BS0UAIFUdhS0UUrAFFFFMDlfjF/ySTxj/ANgG+/8ASd66iH/VJ/uiuX+MX/JJPGP/AGAb7/0neuoh/wBUn+6KAHUUUUAFFFFABRRRQAUUUUAFFFFABXIfFH/j38O/9jFY/wDoyuvrkPij/wAe/h3/ALGKx/8ARlAHX0UUUAch8Z/+SYa5/wBcF/8AQ1rr65L4pW2o6r8P9YsNP02aa6lg/dR+ZGu8hgcZLADp3IFH/CVeIP8Aomvib6fa9N/+SqAOtork/wDhKvEH/RNPE/8A4Fab/wDJVH/CVeIP+iaeJ/8AwK03/wCSqAOsork/+Eq8Qf8ARNPE/wD4Fab/APJVH/CVeIP+iaeJ/wDwK03/AOSqAOsork/+Eq8Qf9E08T/+BWm//JVH/CVeIP8Aomnif/wK03/5KoA6yiuT/wCEq8Qf9E08T/8AgVpv/wAlUf8ACVeIP+iaeJ//AAK03/5KoA6yiuT/AOEq8Qf9E08T/wDgVpv/AMlUf8JV4g/6Jp4n/wDArTf/AJKoA6yuS8ef8jJ4E/7GB/8A03XtL/wlXiD/AKJp4n/8CtN/+SqwfE+q+J9R1jwxdQ/DnxCiabqrXUwkvNOBdDaXMOFxdHJ3SqeccA/QgHpVFcl/wlXiD/omnif/AMCtN/8Akql/4SrxB/0TTxP/AOBWm/8AyVQB1lFcn/wlXiD/AKJp4n/8CtN/+SqP+Eq8Qf8ARNPE/wD4Fab/APJVAHWUVyf/AAlXiD/omnif/wACtN/+SqP+Eq8Qf9E08T/+BWm//JVAHWUVyf8AwlXiD/omnif/AMCtN/8Akqj/AISrxB/0TTxP/wCBWm//ACVQB1lFcn/wlXiD/omnif8A8CtN/wDkqj/hKvEH/RNPE/8A4Fab/wDJVAHWUVyf/CVeIP8Aomnif/wK03/5Ko/4SrxB/wBE08T/APgVpv8A8lUAMk/5LPb/APYuy/8ApTHXX15m2q+J2+IkWuf8K58RfZ10h7Qp9r07fvMyvnH2rGMD1/Cug/4SrxB/0TTxP/4Fab/8lUAdZRXJ/wDCVeIP+iaeJ/8AwK03/wCSqP8AhKvEH/RNPE//AIFab/8AJVAHWUVyf/CVeIP+iaeJ/wDwK03/AOSqP+Eq8Qf9E08T/wDgVpv/AMlUAdZRXJ/8JV4g/wCiaeJ//ArTf/kqj/hKvEH/AETTxP8A+BWm/wDyVQB1lFcn/wAJV4g/6Jp4n/8AArTf/kqj/hKvEH/RNPE//gVpv/yVQB1lFcn/AMJV4g/6Jp4n/wDArTf/AJKo/wCEq8Qf9E08T/8AgVpv/wAlUAdZXJeB/wDka/Hn/Ydh/wDTbZUv/CVeIP8Aomnif/wK03/5KrB8Nat4msNd8U3kvw58ROmpanHcxKl5p2VUWdtEQ2brruiY8ZGCOc5AAPSqK5P/AISrxB/0TTxP/wCBWm//ACVR/wAJV4g/6Jp4n/8AArTf/kqgDrKK5P8A4SrxB/0TTxP/AOBWm/8AyVR/wlXiD/omnif/AMCtN/8AkqgDrKK5P/hKvEH/AETTxP8A+BWm/wDyVR/wlXiD/omnif8A8CtN/wDkqgDrKK5P/hKvEH/RNPE//gVpv/yVR/wlXiD/AKJp4n/8CtN/+SqAOsork/8AhKvEH/RNPE//AIFab/8AJVH/AAlXiD/omnif/wACtN/+SqAOsork/wDhKvEH/RNPE/8A4Fab/wDJVH/CVeIM/wDJNfE4/wC3rTf/AJKoAZ8G/wDknlh/13uv/SmWuvrzP4fap4o0Pwna6ZdfDnxDLLFJOzNDeacVO+Z3GCboHow7dc10H/CVeIP+iaeJ/wDwK03/AOSqAOsork/+Eq8Qf9E08T/+BWm//JVH/CVeIP8Aomnif/wK03/5KoA6yiuT/wCEq8Qf9E08T/8AgVpv/wAlUf8ACVeIP+iaeJ//AAK03/5KoA6yiuT/AOEq8Qf9E08T/wDgVpv/AMlUf8JV4g/6Jp4n/wDArTf/AJKoA6yiuT/4SrxB/wBE08T/APgVpv8A8lUf8JV4g/6Jp4n/APArTf8A5KoA6yiuT/4SrxB/0TTxP/4Fab/8lUf8JV4g/wCiaeJ//ArTf/kqgB3xi/5JJ4x/7AN9/wCk711EP+qT/dFecfEHV/E2t+A/EGi23w68QxT3+l3NrG8t5pwRGkiZQWxck4yQTgHituPxT4gVFX/hWvifgD/l703/AOSqAOuork/+Eq8Qf9E08T/+BWm//JVH/CVeIP8Aomnif/wK03/5KoA6yiuT/wCEq8Qf9E08T/8AgVpv/wAlUf8ACVeIP+iaeJ//AAK03/5KoA6yiuT/AOEq8Qf9E08T/wDgVpv/AMlUf8JV4g/6Jp4n/wDArTf/AJKoA6yiuT/4SrxB/wBE08T/APgVpv8A8lUf8JV4g/6Jp4n/APArTf8A5KoA6yiuT/4SrxB/0TTxP/4Fab/8lUf8JV4g/wCiaeJ//ArTf/kqgDrK5D4o/wDHv4d/7GKx/wDRlP8A+Eq8Qf8ARNPE/wD4Fab/APJVY3ia+8Ra/Podr/wgut6dHBrNrdS3F1dWJRER8niO4ZifYCgD0Wiq4uJf+fOb/vpP/iqKADUf+PGX6VOBzRRQAtFFFABRRRQAUUUUAFFFFABRRRQAVXu1Bmtv+up/9AaiigCwOlFFFABRRRQAUUUUAFFFFABRRRQAUHpRRQBWAxqAH/TI/wDoQqzRRQAUUUUAFFFFABRRRQAUUUUAFFFFABVa3Gbi5/66j/0BaKKALNFFFABRRRQAUUUUAFFFFABRRRQAUEZFFFAFfTh/oi/Vv5mrFFFABRRRQAUUUUAFFFFABRRRQAUUUUAV9RH+g3HX/VN/I1YHSiigAooooAKKKKACiiigAooooAKKKKACq1+OIeT/AK5P50UUAWaKKKAP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HXAn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n8e6zeaF4P1PV/7PhuTbQ71h+0lN5yABu2HHJ64NVRqHxGz/AMil4Z/8KSb/AOQqT4z/APJMNc/64L/6GtdfQByf9o/Eb/oUfC//AIUk/wD8hUf2j8Rv+hR8L/8AhST/APyFXWUUAcn/AGj8Rv8AoUfC/wD4Uk//AMhUf2j8Rv8AoUfC/wD4Uk//AMhV1lFAHJ/2j8Rv+hR8L/8AhST/APyFR/aPxG/6FHwv/wCFJP8A/IVdZRQByf8AaPxG/wChR8L/APhST/8AyFR/aPxG/wChR8L/APhST/8AyFXWUUAcn/aPxG/6FHwv/wCFJP8A/IVH9o/Eb/oUfC//AIUk/wD8hV1lFAHJ/wBo/Eb/AKFHwv8A+FJP/wDIVZOueI/HljqGi21x4Q8PGTUb5rWDy/EUpAcW80uWzZjA2xN0zzjjuPQq5Lx5/wAjJ4E/7GB//Tde0AA1H4jY/wCRR8Mfj4km/wDkKl/tH4jf9Cj4X/8ACkn/APkKusooA5P+0fiN/wBCj4X/APCkn/8AkKj+0fiN/wBCj4X/APCkn/8AkKusooA5P+0fiN/0KPhf/wAKSf8A+QqP7R+I3/Qo+F//AApJ/wD5CrrKKAOT/tH4jf8AQo+F/wDwpJ//AJCo/tH4jf8AQo+F/wDwpJ//AJCrrKKAOT/tH4jf9Cj4X/8ACkn/APkKj+0fiN/0KPhf/wAKSf8A+Qq6yigDk/7R+I3/AEKPhf8A8KSf/wCQqQ6h8Rsf8ij4Y/8ACkn/APkKutooA88/4STx4vi9NF/4Q/w99qawa6BPiKXZsEioRn7HnOSO3T8q1/7R+I3/AEKPhf8A8KSf/wCQqZJ/yWe3/wCxdl/9KY66+gDk/wC0fiN/0KPhf/wpJ/8A5Co/tH4jf9Cj4X/8KSf/AOQq6yigDk/7R+I3/Qo+F/8AwpJ//kKj+0fiN/0KPhf/AMKSf/5CrrKKAOT/ALR+I3/Qo+F//Ckn/wDkKj+0fiN/0KPhf/wpJ/8A5CrrKKAOT/tH4jf9Cj4X/wDCkn/+QqP7R+I3/Qo+F/8AwpJ//kKusooA5P8AtH4jf9Cj4X/8KSf/AOQqP7R+I3/Qo+F//Ckn/wDkKusooA5P+0fiN/0KPhf/AMKSf/5CrI0fxH48vtV1u0h8H+HhLp16lvOW8RShS5t4ZQV/0PJG2ReoHOeO59DrkvA//I1+PP8AsOw/+m2yoAX+0fiN/wBCj4X/APCkn/8AkKj+0fiN/wBCj4X/APCkn/8AkKusooA5P+0fiN/0KPhf/wAKSf8A+QqP7R+I3/Qo+F//AApJ/wD5CrrKKAOT/tH4jf8AQo+F/wDwpJ//AJCo/tH4jf8AQo+F/wDwpJ//AJCrrKKAOT/tH4jf9Cj4X/8ACkn/APkKj+0fiN/0KPhf/wAKSf8A+Qq6yigDk/7R+I3/AEKPhf8A8KSf/wCQqP7R+I3/AEKPhf8A8KSf/wCQq6yigDk/7R+I3/Qo+F//AApJ/wD5CpG1D4jEYPhLwwPp4km/+Qq62igDz3wl4k8eazoUOo2Xg/w8sEjyqom8RShspIyHpZkdVPetb+0fiN/0KPhf/wAKSf8A+QqZ8G/+SeWH/Xe6/wDSmWuvoA5P+0fiN/0KPhf/AMKSf/5Co/tH4jf9Cj4X/wDCkn/+Qq6yigDk/wC0fiN/0KPhf/wpJ/8A5Co/tH4jf9Cj4X/8KSf/AOQq6yigDk/7R+I3/Qo+F/8AwpJ//kKj+0fiN/0KPhf/AMKSf/5CrrKKAOT/ALR+I3/Qo+F//Ckn/wDkKj+0fiN/0KPhf/wpJ/8A5CrrKKAOT/tH4jf9Cj4X/wDCkn/+QqP7R+I3/Qo+F/8AwpJ//kKusooA8+8W+IvHujeF9W1i88H+HmtrGymuZli8RSlyiIWYKDZgE4Bxkge9ai6l8RioI8I+GMEf9DJP/wDIVP8AjF/ySTxj/wBgG+/9J3rqIf8AVJ/uigDlf7R+I3/Qo+F//Ckn/wDkKj+0fiN/0KPhf/wpJ/8A5CrrKKAOT/tH4jf9Cj4X/wDCkn/+QqP7R+I3/Qo+F/8AwpJ//kKusooA5P8AtH4jf9Cj4X/8KSf/AOQqP7R+I3/Qo+F//Ckn/wDkKusooA5P+0fiN/0KPhf/AMKSf/5Co/tH4jf9Cj4X/wDCkn/+Qq6yigDk/wC0fiN/0KPhf/wpJ/8A5Co/tH4jf9Cj4X/8KSf/AOQq6yigDk/7R+I3/Qo+F/8AwpJ//kKs/VvEXjLT7nShrPhfQ4bS71GC0MlrrsszoztgHY1qgIz/ALQrvK5D4o/8e/h3/sYrH/0ZQB04a8A/1EP4zH/4mirFFAHIfGf/AJJhrn/XBf8A0Na6+uQ+M/8AyTDXP+uC/wDoa119ABRRRQAUUUUAFFFFABRRRQAUUUUAFcl48/5GTwJ/2MD/APpuva62uS8ef8jJ4E/7GB//AE3XtAHW0UUUAFFFFABRRRQAUUUUAFFFFABRRRQByEn/ACWe3/7F2X/0pjrr65CT/ks9v/2Lsv8A6Ux119ABRRRQAUUUUAFFFFABRRRQAUUUUAFcl4H/AORr8ef9h2H/ANNtlXW1yXgf/ka/Hn/Ydh/9NtlQB1tFFFABRRRQAUUUUAFFFFABRRRQAUUUUAch8G/+SeWH/Xe6/wDSmWuvrkPg3/yTyw/673X/AKUy119ABRRRQAUUUUAFFFFABRRRQAUUUUAcr8Yv+SSeMf8AsA33/pO9dRD/AKpP90Vy/wAYv+SSeMf+wDff+k711EP+qT/dFADqKKKACiiigAooooAKKKKACiiigArkPij/AMe/h3/sYrH/ANGV19ch8Uf+Pfw7/wBjFY/+jKAOvooooA5D4z/8kw1z/rgv/oa119ch8Z/+SYa5/wBcF/8AQ1rr6ACiiigAoJwDUczFY2IKggEgscD8a+TvBnxI+JWk/Ejw/pnxDbXvK1PV5bZL/T7i2uNKvA/+rjRVjJAXoSsm4ZyRkYpXGfUuia1pOtQyT6PqtjqUMUhikktLhJlSQdVJUnBGRx1rQr4U8NfEHxxp3gHRG0PXItIudR+IU2nTvbafborxFYgAyKgDcsTnqfWun174qfEvwp4b+LWkR+JJ9XufDeq2VpY6pd20fnW8c5dXchFC8bBjI4JNO39fd/mKx9iUV8p+HvGnxAg+Lmu+EdM+JNv4ngtfBkl9YXF4sEcAuzsKtK6ADgtjPTBGecmtD4C/ELxvJ8TtN8I+PY/FNrf3elPIv2uW3nsr2SM/NPEyRqUU9irOvHvmnZivofTlFFFIYVyXjz/kZPAn/YwP/wCm69rra5Lx5/yMngT/ALGB/wD03XtAHW0UUUAFNcntmnU1+lDAz7XWtJutUudKtdWsZ7+0ANzaxXCNNCD03oDlc54yK0h0FfGXifxdrXgX4ufHrxN4ft1l1K1tdPETPGXWLeY1MhHcKGJ544Fbtj8QPGmg+KJvD9t8QpfGFrqHgi41h7pooDJptykMjKVaMYC5A4YHtST91SHb3uU+sKK+O/h78RPiYs/wf1rU/Gt3q0Pi2+uLO+sJrWFYgkbhAQVUMXO4nOeoHFc9rvxb+JL/AA9v/GK/ElrHVZfFR0w6FHbwD7NbrzlQVLr6HPB+tVbWxN9Ln3LRUUJ+QHOcipaQ0wooooA5CT/ks9v/ANi7L/6Ux119chJ/yWe3/wCxdl/9KY66+gAooooARvumsm88R6DZ6zb6Lea7pdvqlwAYbKa7jSeQHOCsZIZs4PQdq1m718i3tgum/tb/ABB8San4glH9gaEdUinubCK5EIMQ2Ltxu2x7hjYVY7QCeTSvqOx9dKeKWvjL4dfFnx9/wtLwFbyeKdU1vR/EhkE0epJZxtJ1wyQQMzwgEYG9ju7Ct74aeO/FfinSrjxxr3xnsPClzFr72p0C7toWtkiXgQlCVl3N2O7sevakthPQ+p2uoBei0+0RfaChk8reN+wHG7HXGSBmrFfLHwj0+8t/20fHy3Pii9Zkt45fLl8sG8R1UrGRtztQEY24PyjOea+p6S2T7i6tBRRRQMK5LwP/AMjX48/7DsP/AKbbKutrkvA//I1+PP8AsOw/+m2yoA62iiigAooqpqsksdjcSQNEsqxMyGU4QMAcFj2HrSbsrgWWYKpZmAA5ye1UdD1nSdcs/tui6rY6na7ynnWdwk0e4dRuUkZHpXy38PPiN8R9P8feH9E+Ia+Ikk1Se7t1vYJ7a50q/f5mQRhY8qqDAJWQkdx1A5H4e/EfxhD8MPA+i2euWvhuHxF4ourW+1uCxghFtGhjwqqEEas24nJGTjr1prUD7U1vV9K0Sy+26xqllptrvCedd3CwpuPQbmIGT6VbhYOgdWDKQCCDkEeor49/aQvLj/hQ2taXdfEiy8dtYeI7XbLHCiXFqp8wiOZoyVc8cEKvfiu9/Zf8beKPGHjHxPD4z1TUdL1XTfKFv4aeJI4be1aMbZOm926ZOcDIP8XBFcwS91XPoiimx5289adQAUUUUAch8G/+SeWH/Xe6/wDSmWuvrkPg3/yTyw/673X/AKUy119ABRRRQAjdKzo9b0mTWn0RdVsW1SOPzZLIXCmdUOMMY87gORzjvWi4yK+Q/iPHrR/av8cXWg+ILjQbyy8HG7FzBCkjsI4kYJ84IAJAycZx0xScknqNK59V3et6Ta6tbaRdarYwajdqWtrSS4RZpgM5KITubGD0z0rSHSvjnwj8QPFHiXxx8E9T1G60+W+1HRr83M81nDl5IjcIrmQrujzsUtsIB545xWx8MPiL8R7H4k+GND+Ig8RI+q3dzbi9t57a40q/blkEYSPKqgwMpISO464rl1sS3Y+rqKKKQwooooA5X4xf8kk8Y/8AYBvv/Sd66iH/AFSf7orl/jF/ySTxj/2Ab7/0neuoh/1Sf7ooAdRRRQAUUUUAFI5wK+J9b+K3j+HTviVq6/Ez7Hc+FvEfladpTwQE3ULTlPLORuKALgY565NbXxl+K/i6TXNbXw54u1bTrjSdDt7yXTra3tLa3tZJIlc+ZPcMXmb5hiOOMEggA5BpJ6Jjas7H1bNrWkwaxDos2rWMepzoZIrN7hBPIgzllTO4gYPIGODWipyK+QfA/iHUPF37Rnwh8Sat5R1C/wDB8ktw0a7VZ83AJx2zivr5elU4tbk31t6C0UUUhhXIfFH/AI9/Dv8A2MVj/wCjK6+uQ+KP/Hv4d/7GKx/9GUAdfRRRQByHxn/5Jhrn/XBf/Q1rr65D4z/8kw1z/rgv/oa119ABRRRQA0rkEHGDXMaV8P8AwZpWr/2vpnhTRbK/DvIJ4LREcO/3mBA4J7mupopWA5OL4c+BY7eG3TwfoSwwXhvoYxZRhUuTj98Bjh+B83XgVX8U/D3S9T0fXrfRkstB1HXQv26/h02Cdrggn/XJKpWUYLDBGeeCK7SinYFoeO/Cv4D6V4N8Q3uu6pqsev3dxYf2bHF/ZdvZ20NsW3MnkxAISx6nFd/4a8D+EvDNy1x4f8M6TpczR+UZLW1WNtmc7cgdM9uldHRQAUUUUAFcl48/5GTwJ/2MD/8Apuva62uS8ef8jJ4E/wCxgf8A9N17QB1tFFFABTWXNOooAw4PCfh2DVdR1SHQtNS+1NBHf3Atl8y6XGNshxlhjsc1S0P4feCtBtr610TwjoenQahEYbxLazSMXEZBBR8D5lwx4PrXU0UWA5qDwH4Pt49Kit/C+jxR6PI0umqtogFm7HJaLA+QkjORXlWvfs4w+IfFM2qa94wa7sLi/W8uLWLQrK2nuNhJRJLmJFdgM8kjn68j3qihaO4dLDI0KjHFPoooAKKKKAOQk/5LPb/9i7L/AOlMddfXISf8lnt/+xdl/wDSmOuvoAKKKKAEYZFYp8K+HzrF5rJ0PTTqN9B9nu7kwKZJ4sAbHbGWXAxg1t0UWA5DSvhp4A0ma1m0vwV4fspbSc3FvJBYRo0MpABdSBkHAAz7VO3w/wDBLeJf+EmbwjoR1syeYb/7DH5+/GN2/Gc4711FFAGBP4P8M3HieLxRN4f0t9dhXbFqLWym4QYIAD4zjBI69636KKACiiigArkvA/8AyNfjz/sOw/8Aptsq62uS8D/8jX48/wCw7D/6bbKgDraKKKACo5olkBV1DKRgqeQR9KkooA5jRfAHgvRL8X+j+FNFsLoBwJre0RGUP97GBxnvjrSD4feCf+Ebbw1/wiOh/wBiNL5xsPsUfkGT+/sxjd711FFAHLn4e+CP+EbXw3/wiGhf2MsvnrYfYY/IEnPz7MYzyeferieFPD0fiMeJItD05NaEIgF+sCifywMBN/XbjjFblFACICBz1paKKACiiigDkPg3/wAk8sP+u91/6Uy119ch8G/+SeWH/Xe6/wDSmWuvoAKKKKAEYZFYVx4R8N3GsXesz+H9Ml1K8tjaXN09splmgIwY2YjJUjjB4reopWA5i08BeDrOfTJrPwrosD6VG8enslogNqrkl1j4+UHc2QOuTRoXgHwboWpLqWjeFdG0+8TdtmtrREZd33sEDjPfHWunophYKKKKACiiigDlfjF/ySTxj/2Ab7/0neuoh/1Sf7orl/jF/wAkk8Y/9gG+/wDSd66iH/VJ/uigB1FFFABRRRQB5J4K+BPhTQ9d8QatrFvY+JZtV1d9Ug+36fGTZOzE4QnJ7jnjoK7TWPAHgvWNZ/tnVvCWh3+omMxG6ubGOSUpgrt3EZxtJH0NdPRStsHVs5rTfA3hHTb+wv7Dwxo9rdabCbeymitUV7eIkkohAyq5ZuB6mukQYFLRTAKKKKACuQ+KP/Hv4d/7GKx/9GV19ch8Uf8Aj38O/wDYxWP/AKMoA6+iiigDkPjP/wAkw1z/AK4L/wChrXX1yHxn/wCSYa5/1wX/ANDWuvoAKKKKACiiigAooooAKKKKACiiigArkvHn/IyeBP8AsYH/APTde11tcl48/wCRk8Cf9jA//puvaAOtooooAKKKKACiiigAooooAKKKKACiiigDkJP+Sz2//Yuy/wDpTHXX1yEn/JZ7f/sXZf8A0pjrr6ACiiigAooooAKKKKACiiigAooooAK5LwP/AMjX48/7DsP/AKbbKutrkvA//I1+PP8AsOw/+m2yoA62iiigAooooAKKKKACiiigAooooAKKKKAOQ+Df/JPLD/rvdf8ApTLXX1yHwb/5J5Yf9d7r/wBKZa6+gAooooAKKKKACiiigAooooAKKKKAOV+MX/JJPGP/AGAb7/0neuoh/wBUn+6K5f4xf8kk8Y/9gG+/9J3rqIf9Un+6KAHUUUUAFFFFABRRRQAUUUUAFFFFABXIfFH/AI9/Dv8A2MVj/wCjK6+uQ+KP/Hv4d/7GKx/9GUAdfRRRQBy3xJ07Vta8C6tpdnDZrczwbYvNuGVNwYEZIQkDjrg/SohqHxF35HhHw1/4Uc3/AMh102pf8eMv0qcHmgDk/wC0viN/0KHhn/wpJv8A5Do/tL4jf9Ch4Z/8KSb/AOQ662igDkv7S+I3/QoeGf8AwpJv/kOj+0viN/0KHhn/AMKSb/5DrraKAOS/tL4jf9Ch4Z/8KSb/AOQ6P7S+I3/QoeGf/Ckm/wDkOutooA5L+0viN/0KHhn/AMKSb/5Do/tL4jf9Ch4Z/wDCkm/+Q662igDkv7S+I3/QoeGf/Ckm/wDkOj+0viN/0KHhn/wpJv8A5DrraKAOS/tL4jf9Ch4Z/wDCkm/+Q6xfEUfxF1HVfD10fDHhqMadqTXRUeIZm8zNrcQ7Qfsgx/rt2f8AZx3yPR6r3bATW3/XU/8AoDUAc1/aXxG/6FHwz/4Uk3/yHR/aXxG/6FDwz/4Uk3/yHXWjpRQByX9pfEb/AKFDwz/4Uk3/AMh0f2l8Rv8AoUPDP/hSTf8AyHXW0UAcl/aXxG/6FDwz/wCFJN/8h0f2l8Rv+hQ8M/8AhSTf/IddbRQByX9pfEb/AKFDwz/4Uk3/AMh0f2l8Rv8AoUPDP/hSTf8AyHXW0UAcl/aXxG/6FDwz/wCFJN/8h0f2l8Rv+hQ8M/8AhSTf/IddbRQByX9pfEb/AKFDwz/4Uk3/AMh0HUfiMR/yKPhn/wAKSb/5DrraD0oA82MXxF/4TuPXB4Y8NfJpb2nknxDNzmVX3bvsntjGP8K3P7S+I3/QoeGf/Ckm/wDkOukBzqIP/TI/+hCrNAHJf2l8Rv8AoUPDP/hSTf8AyHR/aXxG/wChQ8M/+FJN/wDIddbRQByX9pfEb/oUPDP/AIUk3/yHR/aXxG/6FDwz/wCFJN/8h11tFAHJf2l8Rv8AoUPDP/hSTf8AyHR/aXxG/wChQ8M/+FJN/wDIddbRQByX9pfEb/oUPDP/AIUk3/yHR/aXxG/6FDwz/wCFJN/8h11tFAHJf2l8Rv8AoUPDP/hSTf8AyHR/aXxG/wChQ8M/+FJN/wDIddbRQByX9pfEb/oUPDP/AIUk3/yHWJoEfxFsNa8R3n/CMeG5DqeoR3O3/hIZgIttrBFtz9k+b/VZzx97GOMn0iq1ucXFz/11H/oC0Ac3/aXxG/6FDwz/AOFJN/8AIdH9pfEb/oUPDP8A4Uk3/wAh11tFAHJf2l8Rv+hQ8M/+FJN/8h0f2l8Rv+hQ8M/+FJN/8h11tFAHJf2l8Rv+hQ8M/wDhSTf/ACHR/aXxG/6FDwz/AOFJN/8AIddbRQByX9pfEb/oUPDP/hSTf/IdH9pfEb/oUPDP/hSTf/IddbRQByX9pfEb/oUPDP8A4Uk3/wAh0f2l8Rv+hQ8M/wDhSTf/ACHXW0UAcl/aXxG/6FDwz/4Uk3/yHR/aXxG7+EfDWPbxHN/8h11tB4FAHm/gaP4jaH4at9N/4RnwzceXJM2//hIJkzvld+n2M9N2Pwrb/tL4jf8AQoeGf/Ckm/8AkOul04/6Iv1b/wBCNWKAOS/tL4jf9Ch4Z/8ACkm/+Q6P7S+I3/QoeGf/AApJv/kOutooA5L+0viN/wBCh4Z/8KSb/wCQ6P7S+I3/AEKHhn/wpJv/AJDrraKAOS/tL4jf9Ch4Z/8ACkm/+Q6P7S+I3/QoeGf/AApJv/kOutooA5L+0viN/wBCh4Z/8KSb/wCQ6P7S+I3/AEKHhn/wpJv/AJDrraKAOS/tL4jf9Ch4Z/8ACkm/+Q6P7S+I3/QoeGf/AApJv/kOutooA848bp8Rdb8G67o3/CMeGrc6hp1xa+b/AMJBM4j8yNl3bfsgzjPTIrZTUfiMqhf+ER8M8D/oZJv/AJDrptRP+g3H/XJv5GrA6UAcl/aXxG/6FDwz/wCFJN/8h0f2l8Rv+hQ8M/8AhSTf/IddbRQByX9pfEb/AKFDwz/4Uk3/AMh0f2l8Rv8AoUPDP/hSTf8AyHXW0UAcl/aXxG/6FDwz/wCFJN/8h0f2l8Rv+hQ8M/8AhSTf/IddbRQByX9pfEb/AKFDwz/4Uk3/AMh0f2l8Rv8AoUPDP/hSTf8AyHXW0UAcl/aXxG/6FDwz/wCFJN/8h0f2l8Rv+hQ8M/8AhSTf/IddbRQByX9pfEb/AKFDwz/4Uk3/AMh1l6/B461q40aLUNA8P2Nra6tbXcssOtyzviNs4CG1QEn/AHhXoNVr88Q8H/XJ/OgAD3n/AD7w/wDf4/8AxNFWaKAOT+J93qWkeAdX1Cw1Bo7qGDMTtCjBSWAzgjB696YPDHirn/i4+r59f7Osv/jNHxn/AOSYa5/1wX/0Na6+gDkP+EY8Vf8ARSNX/wDBdZf/ABmj/hGPFX/RSNX/APBdZf8AxmuvooA5D/hGPFX/AEUjV/8AwXWX/wAZo/4RjxV/0UjV/wDwXWX/AMZrr6KAOQ/4RjxV/wBFI1f/AMF1l/8AGaP+EY8Vf9FI1f8A8F1l/wDGa6+igDkP+EY8Vf8ARSNX/wDBdZf/ABmj/hGPFX/RSNX/APBdZf8AxmuvooA5D/hGPFX/AEUjV/8AwXWX/wAZo/4RjxV/0UjV/wDwXWX/AMZrr6KAOQ/4RjxV/wBFI1f/AMF1l/8AGaw/EuneL9N1fw1ax/ELUpF1PVGtJGfTrPKKLS4myuIuuYVHOeCa9LrkvHn/ACMngT/sYH/9N17QA3/hGPFX/RSNX/8ABdZf/GaP+EY8Vf8ARSNX/wDBdZf/ABmuvooA5D/hGPFX/RSNX/8ABdZf/GaP+EY8Vf8ARSNX/wDBdZf/ABmuvooA5D/hGPFX/RSNX/8ABdZf/GaP+EY8Vf8ARSNX/wDBdZf/ABmuvooA5D/hGPFX/RSNX/8ABdZf/GaP+EY8Vf8ARSNX/wDBdZf/ABmuvooA5D/hGPFX/RSNX/8ABdZf/GaP+EY8Vf8ARSNX/wDBdZf/ABmuvooA5D/hGPFX/RSNX/8ABdZf/GaP+EY8Vf8ARSNX/wDBdZf/ABmuvooA8ybT/GA+IMWgj4hal5LaS92ZP7Os9+4SqmP9VjGD6Vvf8Ix4q/6KRq//AILrL/4zRJ/yWe3/AOxdl/8ASmOuvoA5D/hGPFX/AEUjV/8AwXWX/wAZo/4RjxV/0UjV/wDwXWX/AMZrr6KAOQ/4RjxV/wBFI1f/AMF1l/8AGaP+EY8Vf9FI1f8A8F1l/wDGa6+igDkP+EY8Vf8ARSNX/wDBdZf/ABmj/hGPFX/RSNX/APBdZf8AxmuvooA5D/hGPFX/AEUjV/8AwXWX/wAZo/4RjxV/0UjV/wDwXWX/AMZrr6KAOQ/4RjxV/wBFI1f/AMF1l/8AGaP+EY8Vf9FI1f8A8F1l/wDGa6+igDkP+EY8Vf8ARSNX/wDBdZf/ABmsPw3pvi/UNb8T2cnxC1NF0zUo7WNl06zy6taW82WzF1zKRxjgDvk16XXJeB/+Rr8ef9h2H/022VADf+EY8Vf9FI1f/wAF1l/8Zo/4RjxV/wBFI1f/AMF1l/8AGa6+igDkP+EY8Vf9FI1f/wAF1l/8Zo/4RjxV/wBFI1f/AMF1l/8AGa6+igDkP+EY8Vf9FI1f/wAF1l/8Zo/4RjxV/wBFI1f/AMF1l/8AGa6+igDkP+EY8Vf9FI1f/wAF1l/8Zo/4RjxV/wBFI1f/AMF1l/8AGa6+igDkP+EY8Vf9FI1f/wAF1l/8Zo/4RjxV/wBFI1f/AMF1l/8AGa6+igDkP+EY8Vf9FI1f/wAF1l/8Zo/4RjxVnn4j6uf+4dZf/Ga6+igDzPwDp/jDXfC1tqk/xC1KGSWSZSkWm2YUbJnQYzEey5/Gt3/hGPFX/RSNX/8ABdZf/GaPg3/yTyw/673X/pTLXX0Ach/wjHir/opGr/8Agusv/jNH/CMeKv8AopGr/wDgusv/AIzXX0UAch/wjHir/opGr/8Agusv/jNH/CMeKv8AopGr/wDgusv/AIzXX0UAch/wjHir/opGr/8Agusv/jNH/CMeKv8AopGr/wDgusv/AIzXX0UAch/wjHir/opGr/8Agusv/jNH/CMeKv8AopGr/wDgusv/AIzXX0UAch/wjHir/opGr/8Agusv/jNH/CMeKv8AopGr/wDgusv/AIzXX0UAea+PtM8XaH4G1/W4PiFqU02n6Zc3SRyadZ7XaOJmAbEQODgA4I4raTwz4qZFb/hZGr8jP/IOsv8A4zU3xi/5JJ4x/wCwDff+k711EP8Aqk/3RQByX/CMeKv+ikav/wCC6y/+M0f8Ix4q/wCikav/AOC6y/8AjNdfRQByH/CMeKv+ikav/wCC6y/+M0f8Ix4q/wCikav/AOC6y/8AjNdfRQByH/CMeKv+ikav/wCC6y/+M0f8Ix4q/wCikav/AOC6y/8AjNdfRQByH/CMeKv+ikav/wCC6y/+M0f8Ix4q/wCikav/AOC6y/8AjNdfRQByH/CMeKv+ikav/wCC6y/+M0f8Ix4q/wCikav/AOC6y/8AjNdfRQByH/CMeKv+ikav/wCC6y/+M1k+I7XxToFxoly/ja+1GK41i1tZYLiwtVVkkfB5SMMD7g16LXIfFH/j38O/9jFY/wDoygDpxBP/AM/kn/fC/wCFFWKKAOQ+M/8AyTDXP+uC/wDoa119ch8Z/wDkmGuf9cF/9DWuvoAKKKKACiiigAooooAKKKKACiiigArkvHn/ACMngT/sYH/9N17XW1yXjz/kZPAn/YwP/wCm69oA62iiigAooooAKKKKACiiigAooooAKKKKAOQk/wCSz2//AGLsv/pTHXX1yEn/ACWe3/7F2X/0pjrr6ACiiigAooooAKKKKACiiigAooooAK5LwP8A8jX48/7DsP8A6bbKutrkvA//ACNfjz/sOw/+m2yoA62iiigAooooAKKKKACiiigAooooAKKKKAOQ+Df/ACTyw/673X/pTLXX1yHwb/5J5Yf9d7r/ANKZa6+gAooooAKKKKACiiigAooooAKKKKAOV+MX/JJPGP8A2Ab7/wBJ3rqIf9Un+6K5f4xf8kk8Y/8AYBvv/Sd66iH/AFSf7ooAdRRRQAUUUUAFFFFABRRRQAUUUUAFch8Uf+Pfw7/2MVj/AOjK6+uQ+KP/AB7+Hf8AsYrH/wBGUAdfRRRQByHxn/5Jhrn/AFwX/wBDWuvrkPjP/wAkw1z/AK4L/wChrXX0AFFFFABSE0tNPQ0m7ICNLq3YgLKhJOB8w5PpStcQqwVpUUnoGYAmvzr8P6e2p+DtRg0HQdfu/GyeNN+j3tpDK0Nuu4eYA4+SM52k5wT8p6A4679oDSNW17xx46WbwZqEeswJC1jdjTry/mugigsYJNwhtoxy2QCegAJJoG1q0fXq/ELw+3xTPw3H2z+3BYf2hzD+58rOPvZ6+2K66vlb4O2evT/tIeF9a1Wy1M+Z8PLRLm7uIHANxsTerMRjfnOQea+qO1U1ZL+upKeotFFFIYVyXjz/AJGTwJ/2MD/+m69rra5Lx5/yMngT/sYH/wDTde0AdbRRRQAUUUUAZnirXLHw14a1LxBqXm/YtOtZLqfyl3PsRSzYHc4FU/BPi7R/F/hOw8TaO0xsr6Dz4VlTbJtyRyufasj47wz3Xwa8Y21rDLPPLot0sccSFncmNsAAck+1fMHw68G3nh/xJ8DtW07Q9VtLy8sL2PW5vKmzjaQiS54ReeFOB7Uu/wDXcbWiZ9aeC/Ftl4o0L+2IdP1bSofOaLytVs2tZcjvsbnB7HvW9HIkihkYMCMgg5Br4V8I+EdXm+A/hhbi61DQdQsfEt3Pb22o6FPc2E7ts2/aUVG2gAEhmVhyw9x9E/sjLr8Xwznt9e0C00gxancLam0heCG6iyP3qRN9xS27GAoOM4ByTViWz2SiiikMKKKKAOQk/wCSz2//AGLsv/pTHXX1yEn/ACWe3/7F2X/0pjrr6ACiiigAJqNriFZBGZUDnopYZP4U9uh9a+LPij4f8Saf8Vdd1Pw2IfFM9zrlvO2maxoFwl4km/CrbXIXHkqv8SSJgY47kWsrB0PrPQPFlprHiDWdFi0vWbWTSXVJbi7smit5855hkPEgGOSParXibxFpnh7w1qfiC+kd7LTbZ7m48gB2CIpY4GeTgdK+PvFvh/x9dal8em8O6Zq8E95d2LsIY2Vri2DOZlibA38ddvUfXFdTYab4FbwP41j+G/gPxppkkvhKaK7kltpoLOWXyziMxSMGknz/ABIp780pP3OYpL37H0h4I8XaP4v8K6b4l0mSVbHUY/MtxOoRyM45XPqK36+I/wBnfw94k8NeP/AWrfELQptU0vUdKa10WRrSV/7EkWT5Q6bcRsxOdx/vZzxX25VNEJhRRRSGFcl4H/5Gvx5/2HYf/TbZV1tcl4H/AORr8ef9h2H/ANNtlQB1tFFFABSMwXrS1DdRRzxvDKu+ORSrKejAjBFJ7AcR4I+K/hfxl4s1fw7oMOrTvpMkkV1fNZlbMOhAKiXOM88DuOa7lLiGQZjkVxnHynNfDug+E5PD/wAHvifdWvw/1G8uZfEf2CKCMXMDNYblIH7vDvCD1C9c8kgYpfhpofjaz8W+PLPwPY6lpkGqeEZJdNFvpU+nWz3IeMBYllLNvA8xVdiGPJwKE7pPy/QbVpNH3ALiBt22VG2jLYYcCuf8DeOvDPjaPUZvDd+b2HTrtrOeQRsimVVBYLuAJAzjOMZBxXzr8ANE+H7TeGNOsfh/4zt/Ex0yW31+7a3ltrUlk2y/ajIyrKrEnaFDdRWt+xXoFj4ZvPGelXnh+70zX4tUmAlls5UV7MMBGqyMNrANuIA55zVJe80yW9D6ZBzRSJ92lpDCiiigDkPg3/yTyw/673X/AKUy119ch8G/+SeWH/Xe6/8ASmWuvoAKM0UlAHKfFL4gaB8N/Dcev+I/tf2OS6S1X7ND5j73zjjI44NdMLqDahMirvAKhiATn2rwr9uTTr/Uvg7aW+nWF3ezDW7ZzHbQtIwUB8nCgnFeRfFHQblvGXxE/wCEz8MeItX1+9itv+EHurS2mljgXJ2rE6fLEQ23Occg+vKTvFv1G1sfab3EKMVaRVIGTkgYFKZ4lQSNIqoejEgA18dXfgPWvEHxm0i08f6NfamyfDxE1CRlkMUl2iMQruuA7BwDjJ+YA88GsDRNC12f4bfB2Txv4f8AEOqeENPu7+LV9PS0mkkQ+awg3xKN5UKOOOBn1FO3mLpc+5VmjYsFYMVODg9DT6+bv2HY1Sz+IapFcxIPFMyqlwxaVVC4CuTnLDvz1r6PWm1YV9bDqKKKQzlfjF/ySTxj/wBgG+/9J3rqIf8AVJ/uiuX+MX/JJPGP/YBvv/Sd66iH/VJ/uigB1FFFACFsGmefD5vleanmf3Nwz+VK/ByBk18W2mgeJdD+LdtceH47bxZFL4s8+WHVdBuLbVYGY4kf7QUH7lFHDCTacfd6ikvisD2ufWfhTxfY+IptTjh03V9POn3bWrHUbNrcTMP4oi330PZhW6txC2dsinBwcHpXwV4m8Na/N4M8YwLoOr75viek8YjtJQ5h2zjzVwM7efvD1HNdVrngrxNpHiD42+HPh9o+qWNjPpFjJZQW4lCTt+6M3lsfvOVMmcHJywoTuhtatH2WtxCxAWRGLdAGBzQlxA5KpKjEdQrAkV8S/D7TtDj+PPhOy8M6Pr3h62fwVcpMr20qXC3BhlWWWKN/mzv6EcMwOOta/wCz3oviXQPiz4atNPstN8Q6KIbxJNTOiT6ff2kJJO65Z1XczOQArNJkYI7GqtqS9D7IBopF+6KWkMK5D4o/8e/h3/sYrH/0ZXX1yHxR/wCPfw7/ANjFY/8AoygDr6KKKAOQ+M//ACTDXP8Argv/AKGtdfXIfGf/AJJhrn/XBf8A0Na6+gAooooAKTFLRQBzvgfwR4X8E2d5Z+F9LGnQXty11cIs0j75W6t87HHQcDiuhC49aWigBuwZzk/nSgcUtFABRRRQAVyXjz/kZPAn/YwP/wCm69rra5Lx5/yMngT/ALGB/wD03XtAHW0UUUAFFFFACFcnPNAXnqaWigBuwZ6n86UKAe/4mlooCwUUUUAFFFFAHISf8lnt/wDsXZf/AEpjrr65CT/ks9v/ANi7L/6Ux119ABRRRQAhGQaNoxjJx9aWigBu0Y70oX3NLRQAm3nOTS0UUAFFFFABXJeB/wDka/Hn/Ydh/wDTbZV1tcl4H/5Gvx5/2HYf/TbZUAdbRRRQAUhUHrS0UAN2DPU0FAepP506igBuwY6sfxoCD3/OnUUAAGBRRRQAUUUUAch8G/8Aknlh/wBd7r/0plrr65D4N/8AJPLD/rvdf+lMtdfQAUYoooAQrnuR9KQIAMc4+tOooAbtHvXL+Pfh34P8dpbL4q0j7f8AZSxgYXMsLpu6jdGykg8cE44rqqKLAYXgnwf4b8FaGuieF9Kh0ywV2k8uNmYsxPLMzEsx9ySe1booooAKKKKAOV+MX/JJPGP/AGAb7/0neuoh/wBUn+6K5f4xf8kk8Y/9gG+/9J3rqIf9Un+6KAHUUUUAIVBOec0FcjGT+dLRQAm33NZ/iPQ9L8RaJdaLrVot5YXabJoXJAYexGCCDggggggEGtGilYDifAvwo+H/AIH1SfVPDPh6Ozv54xE9y9xLPJsznaGldio9QMZ4z0rtCoIwc/nTqKdwEAwMUtFFABXIfFH/AI9/Dv8A2MVj/wCjK6+uQ+KP/Hv4d/7GKx/9GUAdfRRRQByHxn/5Jhrn/XBf/Q1rr65D4z/8kw1z/rgv/oa11+eaACiiigAooooAKKKKACiiigAooooAK5Lx5/yMngT/ALGB/wD03XtdbXJePP8AkZPAv/YwP/6br2gDraKB0ooAKKKKACiiigAooooAKKKKACiiigDkJP8Aks9v/wBi7L/6Ux119ce/PxmtyOn/AAjsv/pRHXYUAFFFFABRRRQAUUUUAFFFFABRRRQAVyXgf/ka/Hn/AGHYf/TbZV1tcl4IOPFfjzP/AEHYf/TbZUAdbRRRQAUUUUAFFFFABRRRQAUUUUAFFFBoA5D4N/8AJPLD/rvdf+lMtdfXIfBv/knlj/12uv8A0plrr6ACiiigAooooAKKKKACiiigAooooA5X4xf8kk8Y/wDYBvv/AEneuoh/1Sf7orlvjCR/wqXxj/2Ab7/0neupi/1Sf7ooAdRRRQAUUUUAFFFFABRRRQAUUUUAFch8Uf8Aj38O/wDYxWP/AKMrr65D4o/8e3h3/sYrH/0ZQB19FANFAHP+NdDbXPCuo6TPqVxBHcxbDJHGhZOQQRkEdR3FUP8AhGfFf/RRtU/8Ftn/APGq6fUMtZSgA5x6e9T0Acj/AMIz4s/6KPqn/gts/wD41R/wjPiz/oo+qf8Agts//jVddn2oz7UAcj/wjPiz/oo+qf8Agts//jVH/CM+LP8Aoo+qf+C2z/8AjVddn2oz7UAcj/wjPiz/AKKPqn/gts//AI1R/wAIz4s/6KPqn/gts/8A41XXZ9qM+1AHI/8ACM+LP+ij6p/4LbP/AONUf8Iz4s/6KPqn/gts/wD41XXZ9qM+1AHI/wDCM+LP+ij6p/4LbP8A+NUf8Iz4s/6KPqn/AILbP/41XXZ9qM+1AHI/8Iz4s/6KPqn/AILbP/41Wdq/gnxBe3uk3Fz8Q9WeSyvDPbkafZgLIYJY8keVz8sjjHvntXf59qgucmW24P8AreeP9hqAOY/4RnxZ/wBFH1T/AMFtn/8AGqP+EZ8Wf9FH1T/wW2f/AMarrs+1GfagDkf+EZ8Wf9FH1T/wW2f/AMao/wCEZ8Wf9FH1T/wW2f8A8arrs+1GfagDkf8AhGfFn/RR9U/8Ftn/APGqP+EZ8Wf9FH1T/wAFtn/8arrs+1GfagDkf+EZ8Wf9FH1T/wAFtn/8ao/4RnxZ/wBFH1T/AMFtn/8AGq67PtRn2oA5H/hGfFn/AEUfVP8AwW2f/wAao/4RnxZ/0UfVP/BbZ/8Axquuz7UZ9qAOR/4RnxZ/0UfVP/BbZ/8Axqj/AIRnxZ/0UfVP/BbZ/wDxquuz7UZ9qAPPz4J8QHxMmq/8LD1b7Ytk1uH/ALPs8eWXDEY8r1ArS/4RnxZ/0UfVP/BbZ/8Axqunw329W2nHlEZx3yKnz7UAcj/wjPiz/oo+qf8Agts//jVH/CM+LP8Aoo+qf+C2z/8AjVddn2oz7UAcj/wjPiz/AKKPqn/gts//AI1R/wAIz4s/6KPqn/gts/8A41XXZ9qM+1AHI/8ACM+LP+ij6p/4LbP/AONUf8Iz4s/6KPqn/gts/wD41XXZ9qM+1AHI/wDCM+LP+ij6p/4LbP8A+NUf8Iz4s/6KPqn/AILbP/41XXZ9qM+1AHI/8Iz4s/6KPqn/AILbP/41R/wjPiz/AKKPqn/gts//AI1XXZ9qM+1AHI/8Iz4s/wCij6p/4LbP/wCNVnaV4K8Q2eo6tc2/xD1VZb67We4J0+zO5xBFGCP3XHyRoMe2e9d/n2qC3B8+5JGAZBjj/YWgDmP+EZ8Wf9FH1T/wW2f/AMao/wCEZ8Wf9FH1T/wW2f8A8arrs+1GfagDkf8AhGfFn/RR9U/8Ftn/APGqP+EZ8Wf9FH1T/wAFtn/8arrs+1GfagDkf+EZ8Wf9FH1T/wAFtn/8ao/4RnxZ/wBFH1T/AMFtn/8AGq67PtRn2oA5H/hGfFn/AEUfVP8AwW2f/wAao/4RnxZ/0UfVP/BbZ/8Axquuz7UZ9qAOR/4RnxZ/0UfVP/BbZ/8Axqj/AIRnxZ/0UfVP/BbZ/wDxquuz7UZ9qAOR/wCEZ8Wf9FH1T/wW2f8A8ao/4RnxZ/0UfVP/AAW2f/xquuz7UZ9qAPP/AA14J8QaXo0VjYfEPVo7dHkZVbT7MkFnZjz5XqTWl/wjPiz/AKKPqn/gts//AI1XT2AZbVQykHLdR7mp8+1AHI/8Iz4s/wCij6p/4LbP/wCNUf8ACM+LP+ij6p/4LbP/AONV12fajPtQByP/AAjPiz/oo+qf+C2z/wDjVH/CM+LP+ij6p/4LbP8A+NV12fajPtQByP8AwjPiz/oo+qf+C2z/APjVH/CM+LP+ij6p/wCC2z/+NV12fajPtQByP/CM+LP+ij6p/wCC2z/+NUf8Iz4s/wCij6p/4LbP/wCNV12fajPtQByP/CM+LP8Aoo+qf+C2z/8AjVH/AAjPiz/oo+qf+C2z/wDjVddn2oz7UAcD4l8F+IdU8O6npl98QtVktbu0lgnVdPs1LI6FWAIi44J5q+PDPizA/wCLj6p/4LbP/wCNV1F/k2NwADnym7exqcHjpQByP/CM+LP+ij6p/wCC2z/+NUf8Iz4s/wCij6p/4LbP/wCNV12fajPtQByP/CM+LP8Aoo+qf+C2z/8AjVH/AAjPiz/oo+qf+C2z/wDjVddn2oz7UAcj/wAIz4s/6KPqn/gts/8A41R/wjPiz/oo+qf+C2z/APjVddn2oz7UAcj/AMIz4s/6KPqn/gts/wD41R/wjPiz/oo+qf8Agts//jVddn2oz7UAcj/wjPiz/oo+qf8Agts//jVH/CM+LP8Aoo+qf+C2z/8AjVddn2oz7UAcj/wjPiz/AKKPqn/gts//AI1VS+8H61cXWmy6r441O/gtL+G5WBrK1jDOjZXJSMHGfQ13Ofaq97kiL5TxKp/WgBRBcf8AP5If+AL/AIUVOGyOlFAHF/GO2hj+GWutGrRsbcLuR2U4LqDgg5HFTf8ACs/A/wD0A1/8CZf/AIqj4z/8kw1z/rgv/oa119AHIf8ACs/A/wD0A1/8CZf/AIqj/hWfgf8A6Aa/+BMv/wAVXX0UAch/wrPwP/0A1/8AAmX/AOKo/wCFZ+B/+gGv/gTL/wDFV19FAHIf8Kz8D/8AQDX/AMCZf/iqP+FZ+B/+gGv/AIEy/wDxVdfRQByH/Cs/A/8A0A1/8CZf/iqP+FZ+B/8AoBr/AOBMv/xVdfRQByH/AArPwP8A9ANf/AmX/wCKo/4Vn4H/AOgGv/gTL/8AFV19FAHIf8Kz8D/9ANf/AAJl/wDiq5rxj4B8JWmveD4bfSTHHea08Fwq3U2JE+wXbhT8/TciH6qK9UrkvHn/ACMngT/sYH/9N17QA3/hWfgf/oBr/wCBMv8A8VR/wrPwP/0A1/8AAmX/AOKrr6KAOQ/4Vn4H/wCgGv8A4Ey//FUf8Kz8D/8AQDX/AMCZf/iq6+igDkP+FZ+B/wDoBr/4Ey//ABVH/Cs/A/8A0A1/8CZf/iq6+igDkP8AhWfgf/oBr/4Ey/8AxVH/AArPwP8A9ANf/AmX/wCKrr6KAOQ/4Vn4H/6Aa/8AgTL/APFUf8Kz8D/9ANf/AAJl/wDiq6+igDkP+FZ+B/8AoBr/AOBMv/xVH/Cs/A//AEA1/wDAmX/4quvooA8pfwD4THxUh0waURZnQ5JzD9qm2mQToobG/rgkfjXT/wDCs/A//QDX/wACZf8A4qiT/ks9v/2Lsv8A6Ux119AHIf8ACs/A/wD0A1/8CZf/AIqj/hWfgf8A6Aa/+BMv/wAVXX0UAch/wrPwP/0A1/8AAmX/AOKo/wCFZ+B/+gGv/gTL/wDFV19FAHIf8Kz8D/8AQDX/AMCZf/iqP+FZ+B/+gGv/AIEy/wDxVdfRQByH/Cs/A/8A0A1/8CZf/iqP+FZ+B/8AoBr/AOBMv/xVdfRQByH/AArPwP8A9ANf/AmX/wCKo/4Vn4H/AOgGv/gTL/8AFV19FAHIf8Kz8D/9ANf/AAJl/wDiq5rwj4B8JXXiPxjb3GkmWKz1iKG3VrqbEaGwtHKj5+m53P1Y16pXJeB/+Rr8ef8AYdh/9NtlQA3/AIVn4H/6Aa/+BMv/AMVR/wAKz8D/APQDX/wJl/8Aiq6+igDkP+FZ+B/+gGv/AIEy/wDxVH/Cs/A//QDX/wACZf8A4quvooA5D/hWfgf/AKAa/wDgTL/8VR/wrPwP/wBANf8AwJl/+Krr6KAOQ/4Vn4H/AOgGv/gTL/8AFUf8Kz8D/wDQDX/wJl/+Krr6KAOQ/wCFZ+B/+gGv/gTL/wDFUf8ACs/A/wD0A1/8CZf/AIquvooA5D/hWfgf/oBr/wCBMv8A8VR/wrPwP/0A1/8AAmX/AOKrr6KAPKfhd4B8J6l4Js7y+0oz3DzXCtI91MSQs8ij+PsAB+FdP/wrPwP/ANANf/AmX/4qj4N/8k8sP+u91/6Uy119AHIf8Kz8D/8AQDX/AMCZf/iqP+FZ+B/+gGv/AIEy/wDxVdfRQByH/Cs/A/8A0A1/8CZf/iqP+FZ+B/8AoBr/AOBMv/xVdfRQByH/AArPwP8A9ANf/AmX/wCKo/4Vn4H/AOgGv/gTL/8AFV19FAHIf8Kz8D/9ANf/AAJl/wDiqP8AhWfgf/oBr/4Ey/8AxVdfRQByH/Cs/A//AEA1/wDAmX/4qj/hWfgf/oBr/wCBMv8A8VXX0UAeW/FD4f8AhHTvhp4p1Cx0k291baNeTQSpcyho3WFyrA7uoIBroY/hp4IMan+w15A/5eZv/i6n+MX/ACSTxj/2Ab7/ANJ3rqIf9Un+6KAOS/4Vn4H/AOgGv/gTL/8AFUf8Kz8D/wDQDX/wJl/+Krr6KAOQ/wCFZ+B/+gGv/gTL/wDFUf8ACs/A/wD0A1/8CZf/AIquvooA5D/hWfgf/oBr/wCBMv8A8VR/wrPwP/0A1/8AAmX/AOKrr6KAOQ/4Vn4H/wCgGv8A4Ey//FUf8Kz8D/8AQDX/AMCZf/iq6+igDkP+FZ+B/wDoBr/4Ey//ABVH/Cs/A/8A0A1/8CZf/iq6+igDkP8AhWfgf/oBr/4Ey/8AxVc/4y8G+G9Bm8PX2kacbS4OvWcZdbiU5RnwwILYIIr0+uQ+KP8Ax7+Hf+xisf8A0ZQB04srX/nkPzNFWK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TSTTqaTwaUtnYDwf4XftJeGdeS7t/GV3pvh3UBrD6bZwK8kolAwFd224jyTjLEDg88Gul0/wCMGlweIvHFv4j1LQrDS/C8sSPNFJO0y7ywAkVogu4kDAjL5NeLP8CfiG3wX1rwwNN086pd+ME1aJftibWtgpGS3rk9DXS3nwc8R3XiD4tXWr+FdO1zTvE1zazadavq/wBlaXy2clvMVWMbDIIyMHkU1/X4f8EJWTdv61PdvC/jTQPEt7e2Ok3U5u7HZ9ptrqyntZog4ypKTIrbSCOQMV0SnIFeIfs7fDvxf4I1/XptT1bWW0C5ihSw0/VtSS9uEkAy8hdPkUdgBye9e3r0H0oYtbi0UUUDCuS8ef8AIyeBP+xgf/03XtdbXJePP+Rk8Cf9jA//AKbr2gDraKKKACiiigChr+r2Gg6Ne6zqtwLawsYGuLmUqW2RqMs2FBJwB2Fcf4V+Mfw38Ua9Z6FoPiq0vNQvYPPtoRFKnmJjJwzKF3AdVzuHcVL+0AB/wpLxse/9h3Z/8hNXzz8DvA/jnxZpnwh1mTT9G07w94Ytp7mG/iuS81y0hOEaLaCpBHPJB5OecUlq2hva57xZ/HL4WXfiRPDtv4xtJdQkufsibYJvJab+4Jtnlk/Rqi+D/wATL7xx408daDdaVb2UfhnU/sMUkcpZpxucbmBGAfk6D1r5/wBR+CHxk1i202PWrOxubnTNfS9E660qQSQbyWENqiLHHjAJLZc5AGBkV7X8B/AniPwn8Q/iTrWtW8EVp4g1g3enmOYOXj3SHLAfdPzDg01br/WwpbaeX6nsVFFFABRRRQByEn/JZ7f/ALF2X/0pjrr65CT/AJLPb/8AYuy/+lMddfQAUUUUANZiqluOBXi/wy+PWka18PdX8YeNGsPDdrYaxJpqbZHl84qFxtUDczHcflUE4GfWvZ3+ZGA644r5I0H4D/ETTPBunXK2umPrmheMZNdttOmux5N5C3l/KZBwjfIeo6fqlu7/ANaj6HvMXxm+G8vgu78Yx+KbZtFsp1t7qYQTb4JGbCq8WzzFJPTK89elT+Gfi58O/El3qdroviqxupdLga4u8q8SpCOsgZ1AdP8AaUkcjnkV4P4u+CXxG8T+E/iNq9zY6ZZeIPF19ZyQ6RDfB4reOCQkl5SAGYg9gO/rxs+M/hJr1x4113W9QktdO0Cb4e/2LJeK+9oZ1Vcny1G4qNp6Dp0p30u/60FY9R8N/HD4X+ItY0/SNG8WQXd9qUzw2kAtZ1aVlGT95BgY6McA4OCcGvSK+G/hZqN54n+Lfwf0ezXRr7/hFLa4guZtHnedRCqYE0rFFCBieF55zk/MBX3IOlU0rJiu7hRRRUjCuS8D/wDI1+PP+w7D/wCm2yrra5LwP/yNfjz/ALDsP/ptsqAOtooooAK5rxb448N+F9TsdN1e/kW+v1drW0trOa6nlVFLOwjhVm2gDJOMcGulrxb9on4bTeONa0S8tfD99PPaRyINW0rXFsb60BB+VUkQpIrHg/MCATj3Tb6DRsan8W9PbxT4JstCv9GutN8TtKEkuGuI522YBEaCIjcCSCshQg8U7S/j58JdTv7Gxs/GdrJPfT/Z7dTbToDJnG1mZAEJPTdjPavMdE+EXxKh134S3+uX8Wrv4alu31K4mvN0kMchHlx7jzIVHGR+HGKwdN+BPxCg+C+ieGJNO08anaeNE1idReJt+zhSNwbueenWmtwsn/Xqe6+Jvjf8L/Det6houteL7S2vtOUNdxCCWTy8kfLuVCpfkfICW68cGrmq/FnwLpkqRXOtSSSNp8epMttp9zcGK1fGyWQRRt5anI+/jqK+RvjLMnhqf4r+CbHU9E1WTxNq8N5FH5kn9oJN5wP2dYfL+YndwwIGORnOK9K8efBjxDr8Gl6hpHh/UtM1tPDlpbDVtM8Qrau86RIoiuYHUfIpXqjEnAH0SWiE9z6h068t9QsIL6zmjntriNZIpY2yrqRkEH0xVisTwHYavpXgzSNN1/Uv7U1W2tI4ru85/fyKoDNzycnueT1rbqnuJbBRRRSGch8G/wDknlh/13uv/SmWuvrkPg3/AMk8sP8Arvdf+lMtdfQAUUUUAYXxA8T2PgzwZqnijUt5tdPgMrqiMxY9FUAAnliBnoM5OBXknwv/AGiNH1bwB/wl/jy50jw7b3F79ks4LZri4mkcKCylPL3EjcvKBhzyRXrvj/T7rVvA2u6TYqrXV7p1xbwhm2gu8bKoJ7DJFfPE/wAMPi1p3wu+G+iaRBbNNoRnGr2kGox207h2yoiuijFBjOdvPI9AQluxu1ke02Xxa+Ht74JvPGdv4psv7CsnMVzcuroYpP7hjZQ+49l25PYGsS7+Pfw5PgrXfE+j62uqx6NEHntUglinLMPkGx0DAMSAHxt968Ss/wBnbx5/wr7xTpUqaZBqDeJ4db0yFr5p4bpEVx5TyN8+TvwGcZJHPUmvWZ9A+JHjTw/4utfE3hXwl4ZbU9HextPssxuLuSUpgGScYAizj5dpPvxmieidgW6Ov+CfxEsviZ4EtfE1nD9neR2Se32t+4cE4XcwAb5dpyMjJPNdzXmv7OWieKPDHwr0rwz4r0q3sLzSk+zIYLwTiePOQ+QBtOSRt56e9ekiqla+hEb21FooopFHK/GL/kknjH/sA33/AKTvXUQ/6pP90Vy/xi/5JJ4x/wCwDff+k711EP8Aqk/3RQA6iiigANYPjHxdoPhGzt7rXtQW0S6uUtbZBE8ss8rnCpHGgZ3Y+gBreNeX/tDeCD458M2Ngvh06zJbXqzI8OrfYLmzPTzoXKMrOB/C2AeOaTuNWK3jz4y6Xpfhyz1fw/faVKJNaXSblNWju7VoZMNlNghMgfjgMqjGea1fFPxr+GfhfxG/h3XfFdrZ6nFsE0fkyyJAX+6JJEQpH1H3mGAQTjNeHap8Efidc/Dy20L+0bjUxB4uh1OzttV1NZp7SzRHU75fusxJB2rwK6ex8A/E7wT4w8cjwx4Z8L+J9L8W363q3er3WwWpLklJYcZlVdxOAR2PXimrf18v+CI6u++N9jpnxl1nwjq66dZ+HtM0RNWbVzOWyrBCBtAIIO/jGSeMDmvTfCXiHS/FOhW+uaLNNNYXI3QSy20sBdezBZFVsHscYPavmX4q/s6+J/H/AMUtU1i+ktLHTz4fhhtJLCVY4mvoo0CoYmyRDuBxzwAOa+hPhEPFcfw+0q18bWcFrrttCILryZlkSUoMCQFeBuABI7HNEfh13B76HWUUUUAFch8Uf+Pfw7/2MVj/AOjK6+uQ+KP/AB7+Hf8AsYrH/wBGUAdfRRRQByHxn/5Jhrn/AFwX/wBDWuvrkPjP/wAkw1z/AK4L/wChrXX0AFFFFABRRRQAUUUUAFFFFABRRRQAVyXjz/kZPAn/AGMD/wDpuva62uS8ef8AIyeBP+xgf/03XtAHW0UUUAFFFFAAQGBBAIPUGkVVUbVUAegFLRQAUUUUAFFFFABRRRQByEn/ACWe3/7F2X/0pjrr65CT/ks9v/2Lsv8A6Ux119ABRRRQAUUUUAFFFFADUjjQ5SNVPsMU6iigAooooAK5LwP/AMjX48/7DsP/AKbbKutrkvA//I1+PP8AsOw/+m2yoA62iiigAooooAKKKKAGmOMvvMaFvXHNOoooAKKKKACiiigDkPg3/wAk8sP+u91/6Uy119ch8G/+SeWH/Xe6/wDSmWuvoAKKKKACiiigAooooAKKKKACiiigDlfjF/ySTxj/ANgG+/8ASd66iH/VJ/uiuX+MX/JJPGP/AGAb7/0neuoh/wBUn+6KAHUUUUAFFFFABRRRQAUUUUAFFFFABXIfFH/j38O/9jFY/wDoyuvrkPij/wAe/h3/ALGKx/8ARlAHX0UUUAch8Z/+SYa5/wBcF/8AQ1rr65D4y8/DHXOD/qF/9DWutyd3TigB1FJn2oz7UALRSZ9qM+1AC0UmfajPtQAtFJn2oz7UALRSZ9qM+1AC1yXjz/kZPAn/AGMD/wDpuva6zPtXJ+PNx8SeBcDpr7n/AMp17QB1tFICcdKM+1AC0UmfajPtQAtFJn2oz7UALRSZ9qM+1AC0UmfajPtQAtFJn2oyfSgDkZP+Sz2//Yuy/wDpTHXX1yEgP/C5IGx/zL0o/wDJhK67PtQAtFJn2oz7UALRSZ9qM+1AC0UmfajPtQAtFJn2oz7UALRSZ9qM+1AC1yXgf/ka/Hn/AGHYf/TbZV1mfauT8E7h4r8dnHXXIT/5TbKgDraKTPtRn2oAWikz7UZ9qAFopM+1GfagBaKTPtRn2oAWikz7UZ9qAFopM+1BJ9KAOR+Df/JPLD/rvdf+lMtdfXH/AAdyPh7Ygj/ltdf+lMtdfn2oAWikz7UZ9qAFopM+1GfagBaKTPtRn2oAWikz7UZ9qAFopM+1GfagDlvjF/ySTxj/ANgG+/8ASd66iH/VJ/uiuW+L+T8JvGIIP/IBvu3/AE7vXURZEajB6CgB9FJn2oz7UALRSZ9qM+1AC0UmfajPtQAtFJn2oz7UALRSZ9qM+1AC1yHxR/49/Dv/AGMVj/6Mrrs+1ch8UMm28O8f8zFY/wDoygDsKKQE4560UAZPiLRdL1HQ7ywvrNLi1njKSxOTtdT2PNY3/Cs/BP8A0BT/AOBc/wD8XW14g1jStP0S7vb7ULe2toIy8ssj7VRR1JPasb/hZ3w//wCht0r/AL/UAH/Cs/BP/QGb/wAC5/8A4uj/AIVn4J/6Azf+Bc//AMXR/wALO+H/AP0Nulf9/qP+FnfD/wD6G3Sv+/1AB/wrPwT/ANAZv/Auf/4uj/hWfgn/AKAzf+Bc/wD8XR/ws74f/wDQ26V/3+o/4Wd8P/8AobdK/wC/1AB/wrPwT/0Bm/8AAuf/AOLo/wCFZ+Cf+gM3/gXP/wDF0f8ACzvh/wD9DbpX/f6j/hZ3w/8A+ht0r/v9QAf8Kz8E/wDQGb/wLn/+Lo/4Vn4J/wCgM3/gXP8A/F0f8LO+H/8A0Nulf9/qP+FnfD//AKG3Sv8Av9QAf8Kz8E/9AZv/AALn/wDi6P8AhWfgn/oDN/4Fz/8AxdH/AAs74f8A/Q26V/3+o/4Wd8P/APobdK/7/UAH/Cs/BP8A0Bm/8C5//i6rXfwx8CtPaM+gq5WYlC1zMSp2MMj5+DgkZ9CfWrP/AAs74f8A/Q26V/3+qC6+J/w9861B8X6SCZjgGcDJ2NwKAJv+FZ+Cf+gK3/gXP/8AF0v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J/wrPwT/ANAZv/Auf/4ul/4Wd8P/APobdK/7/Uf8LO+H/wD0Nulf9/qAKp+GPgX+1Ff+wV8zySPM+0zbsbhxnf09qtf8Kz8E/wDQGb/wLn/+Lqufid8Pv7SA/wCEv0nd5J+XzxnG4c4qx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H/AArPwT/0Bm/8C5//AIuj/hZ3w/8A+ht0r/v9R/ws74f/APQ26V/3+oAP+FZ+Cf8AoDN/4Fz/APxdH/Cs/BP/AEBm/wDAuf8A+Lo/4Wd8P/8AobdK/wC/1H/Czvh//wBDbpX/AH+oAP8AhWfgn/oDN/4Fz/8AxdVrX4Y+BlubwroKqzSguVuZgWPloMn5+TgAfQCrP/Czvh//ANDbpX/f6q9t8Tvh8bi6x4v0kkSjIE44+RetAFj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D/AIVn4J/6Azf+Bc//AMXR/wAKz8E/9AZv/Auf/wCLo/4Wd8P/APobdK/7/Uf8LO+H/wD0Nulf9/qAD/hWfgn/AKAzf+Bc/wD8XR/wrPwT/wBAZv8AwLn/APi6P+FnfD//AKG3Sv8Av9R/ws74f/8AQ26V/wB/qAK2mfDHwKlkixaCsSZbCpczKB8x7b6s/wDCs/BP/QGb/wAC5/8A4uq+nfE/4emzUr4w0lhluVnBH3jVj/hZ3w//AOht0r/v9QAf8Kz8E/8AQGb/AMC5/wD4uj/hWfgn/oDN/wCBc/8A8XR/ws74f/8AQ26V/wB/qP8AhZ3w/wD+ht0r/v8AUAH/AArPwT/0Bm/8C5//AIuj/hWfgn/oDN/4Fz//ABdH/Czvh/8A9DbpX/f6j/hZ3w//AOht0r/v9QAf8Kz8E/8AQGb/AMC5/wD4uj/hWfgn/oDN/wCBc/8A8XR/ws74f/8AQ26V/wB/qP8AhZ3w/wD+ht0r/v8AUAH/AArPwT/0Bm/8C5//AIuj/hWfgn/oDN/4Fz//ABdH/Czvh/8A9DbpX/f6j/hZ3w//AOht0r/v9QAf8Kz8E/8AQGb/AMC5/wD4uj/hWfgn/oDN/wCBc/8A8XR/ws74f/8AQ26V/wB/qP8AhZ3w/wD+ht0r/v8AUAVtT+GPgZ9OuY5NBWSNoXDI9zMysNpyCC/I9qsD4Z+Ccf8AIFP/AIFz/wDxdQ6j8Tvh8LC5ZvF+kqoifJacAAYPJNTj4nfD/H/I26V/3+oAP+FZ+Cf+gM3/AIFz/wDxdH/Cs/BP/QGb/wAC5/8A4uj/AIWd8P8A/obdK/7/AFH/AAs74f8A/Q26V/3+oAP+FZ+Cf+gM3/gXP/8AF0f8Kz8E/wDQGb/wLn/+Lo/4Wd8P/wDobdK/7/Uf8LO+H/8A0Nulf9/qAD/hWfgn/oDN/wCBc/8A8XR/wrPwT/0Bm/8AAuf/AOLo/wCFnfD/AP6G3Sv+/wBR/wALO+H/AP0Nulf9/qAD/hWfgn/oDN/4Fz//ABdH/Cs/BP8A0Bm/8C5//i6P+FnfD/8A6G3Sv+/1H/Czvh//ANDbpX/f6gA/4Vn4J/6Azf8AgXP/APF0f8Kz8E/9AZv/AALn/wDi6P8AhZ3w/wD+ht0r/v8AUf8ACzvh/wD9DbpX/f6gA/4Vn4J/6Azf+Bc//wAXTR8PfB1jeWd7b6KonguUkiZ55X2MDwwDMRmnf8LO+H//AENulf8Af6kX4heCNQvLOxs/FGmTXM1wiRRrMNztnoPU0AdR9itv+ef/AI8aKPttp/z8R/nRQBzHxl/5JjrnP/LBf/Q1rrcNu9q5L4z/APJMNc/64L/6GtdfQAmPejHvS0UAJj3ox70tFACY96Me9LRQAmPejHvS0UAJj3ox70tFACY965Px3uHiTwLg9dfcdf8AqHXtdbXJePP+Rk8Cf9jA/wD6br2gDrADijHvS0UAJj3ox70tFACY96Me9LRQAmPejHvS0UAJj3ox70tFACY96MH1paKAOQcn/hckC5/5l6U/+TEdddj3rkZP+Sz2/wD2Lsv/AKUx119ACY96Me9LRQAmPejHvS0UAJj3ox70tFACY96Me9LRQAmPejHvS0UAJj3rk/BJY+K/HYyeNchH/lNs662uS8D/API1+PP+w7D/AOm2yoA6zHvRj3paKAEx70Y96WigBMe9GPelooATHvRj3paKAEx70Y96WigBMe9BzS0UAcf8HdzfD2xJP/La6/8ASmWuvx71yPwb/wCSeWH/AF3uv/SmWuvoATHvRj3paKAEx70Y96WigBMe9GPelooATHvRj3paKAEx70Y96WigDk/i/kfCbxiST/yAb7v/ANMHrqYsmNTnsK5j4xf8kk8Y/wDYBvv/AEneuoh/1Sf7ooAXHvRj3paKAEx70Y96WigBMe9GPelooATHvRj3paKAEx70Y96WigBMe9cj8UMi28O8/wDMxWP/AKMrr65D4o/8e/h3/sYrH/0ZQB1wzj3opaKAOQ+M/wDyTDXP+uC/+hrXX1yHxn/5Jhrn/XBf/Q1rr6ACiiigAooooAKKKKACiiigAooooAK5Lx5/yMngT/sYH/8ATde11tcl48/5GTwJ/wBjA/8A6br2gDraKKKACiiigAooooAKKKKACiiigAooooA5CT/ks9v/ANi7L/6Ux119chJ/yWe3/wCxdl/9KY66+gAooooAKKKKACiiigAooooAKKKKACuS8D/8jX48/wCw7D/6bbKutrkvA/8AyNfjz/sOw/8AptsqAOtooooAKKKKACiiigAooooAKKKKACiiigDkPg3/AMk8sP8Arvdf+lMtdfXIfBv/AJJ5Yf8AXe6/9KZa6+gAooooAKKKKACiiigAooooAKKKKAOV+MX/ACSTxj/2Ab7/ANJ3rqIf9Un+6K5f4xf8kk8Y/wDYBvv/AEneuoh/1Sf7ooAdRRRQAUUUUAFFFFABRRRQAUUUUAFch8Uf+Pfw7/2MVj/6Mrr65D4o/wDHv4d/7GKx/wDRlAHX0UUUAch8Z/8AkmGuf9cF/wDQ1rr65D4z/wDJMNc/64L/AOhrXX0AFFFFABXmvxl+KumfDaXQLe+tY5Jtbumt4ZLm6FtbQBQCzyy7W2gZH8J7+lelVxfxQ8FXXjSxs7NNTsba2im33NpfaTDf212n911fa69vmR1PX2IT6DR5Z4y+L91d6b8PdUsZL7SE1rxF/Z0iaXqNneQzqHQEmUK4Kc9Bscc8Dg1sW/xyvtW1vVv+EU+GviDxFoGkakNOvdVspoy4lGA5S3+/IFz27c8VSsf2adHsdM8OWll4gmt20jxGdemKWYEc8hKfukTf+6QKigcsfrWjb/A3VtJ1jVh4S+J2ueG/D2r6h/aF3pdpbRmQSHBfy7gnfGGI7DpxzTX9fgJ+RwfiH4/Xvgf45+PNO168utS0y2htI9D0VUSN3uJEjJAYrlepJLE4/IV9JeH7rUr3R7a61bTo9MvJUDyWq3In8knoN4ABOPQYz614/wCLP2bfDvijxb4u8Q6xqklzLr9jHbW4ktg0mnyIiKJkkLZdsxgnIGckZ5r1bwLoeo+H/CWm6JqmsHWbmxhWE3rQeU0qqMKWXc3OMAnPOM0L4RS+K6N+iiigYVyXjz/kZPAn/YwP/wCm69rra5Lx5/yMngT/ALGB/wD03XtAHW0UUUAFFFFAHzt+0Z42+Itj8YvBfgbwjJeabaatuZ57SS2826P8SjzgQgQDPI+bPFT+MP2j4vCGu/Zdc8D6pbaSl99hF/dX0EVzLtwHlW0P7xkBP3hxz2PFeheNvhrH4l+KXhLx02sPbP4c83baC3DC48wEcvuBXGfQ15Vqn7KcN7Za3p6+PLqKy1PUv7RVW0iB5kl3E4eYnzJFAJAGVGTnFEOl+7/P/Ibtc6/xD8ar1PG2t+GPBfw+1fxg2gQxyatNa3McPkl+QiI/MrY7LySCMcZrn/G3xb8dwfHXwT4W0XwzdLpGrW32uS1uWjt7q4BRtwbfzF5fUqeWKcHmui1z4LasPGmseJvBfxE1LwjJr0UaavDb2UdwJ3QY8yNnOYmx3GSDk57Vb8V/BufVPFfg7xRpfjTUbHVvDMBthdXdul7JeRtwxkLkfMQWG7/a4AxTW6Jd7M9WTp1p9NVSBTqQwooooA5CT/ks9v8A9i7L/wClMddfXISf8lnt/wDsXZf/AEpjrr6ACiiigDgPjX8SNO+GHhWDXNRtJLv7Tex2UMYk8tA75O6STB2IACScH0xXmPxN+NVxJ8J7nxFpc0umtba7Fp4utB1azvknDKxyrsrYUgDIeNG6Y749k+JPha98W+G30i01eHTfMkUymfTob2GZP4o3ilGCCM8qVI9a8k1D9mDRrrwnrGjW+uR6bPq2rwalK9lpwjtoRCGCRRQGQ7R8xJJcmlFa6jdiTxN+0RLouseL9Ns/AOpasnhIxNqF1HqEUaeSw5kIYZzkqAgBJyTxjnU1f492o8QaZpPhnwhq/iJ7nQk166ME0cDWto6hgdr8O2D90EckAZpdR+AdveXnxHuD4mmT/hN4IoXUWYP2MIc5Hz/Pn/gNcR8Q/hj4m8Na7ok/gvTfFd5dWnhmPQ72+0z7GI76FE2BWSZ8xNwDuAbqMYIovogsv6+R0Vv+0vo0vhPwhrUuipYSeJ57qOEahqIhtrVYGKs0s/lnGSBgBe/WvV/hr4oHjPwnZ+IRZR2f2gsPLjvobtPlOMrLCxVhx7HrkCvJvht8FPEEHwR8K+E9e1DSYJbGSa4v9NvtJh1G1m8yRnVG3FXVlyOUcc5HNel/Bn4daf8ADLwcPDunXT3Qe5kuppWTYGkc5IVMnYoAAAyenU1Vkrok7eiiikMK5LwP/wAjX48/7DsP/ptsq62uS8D/API1+PP+w7D/AOm2yoA62iiigArjfjdquo6H8JfFWs6RdNaahZaXPNbTKATHIqEq2CCDz6iuyrA+InhseL/BGteF3uzZpqlnJatOE3mMOuN23Izj0zUyvZ2Kg0pK54r4L+N+sr4R8EaJbeH7/wAceNtY0UandxQ3ENqFiBYGRnYBckrgKAP5A3rn9pLRn0Dwhqml+FtU1GXxHfS6c1ksyRzWtzHsBjO75W5cYOVGOfYWI/2fpNMi8L33hXxzeaF4i0HSjpJ1NLCOZbq3O44aFzhWBY4OT/Igtv2ctHsrDwPaWHiC7j/4RjVJNUnllgEj6hPIYy5b5hsGY+MZwD36m3a/9f1sR0KjftH6Za+C/EWsat4T1Kw1nQ9WTSJtIFykrPcPuChZVG3HyPk4P3eM5rpfhv8AF278U/E3UPAGp+C7/wAO6rp2mrfXIuryOXaWKDYNmQRhwd2fXgVxnxE+BSW/hTxxNbHV/EF54i1yLV4ILBYYZ7GVWcgoZHCygeYcglSQPWnfs8+B/H0Hxj8QfEHxlbalALvSotPV9TMC3NxIDGWfZASiINmAM5570R1ev9af5hJdj6JT7tLSL0paQwooooA5D4N/8k8sP+u91/6Uy119ch8G/wDknlh/13uv/SmWuvoAKKKKAGycrXjPjf423GgfEbWvA+l+BdR16/0zSxqRa3vI41eParPnePlwpPckkAAZNezt0r5r8Y/C7xx4j/aY8Q63peoX/hvR73QFs01mGKGdXYoivEY2OeRu54IIyDxUvcZ1F/8AHi3k8B+HfFXh3wjqOrQ6xDJNIZLyKzt7ERZEgmnk+QEEEAdxz3APCeMPj3qXibwn4E8QeC7m60E3vi5NI1a3by5sgbSyB9pDKVYHcuOtdVd/s1acln4Lj0HxZc6fL4XhljSS50+G9S4aRizyeXJ8ivuJwcNj5f7uah0/9mSzsdD03SYvGN3JFYeKv+EiR5LFS7nai+U2GA/g+8B3+7Witza7XE9j6EoooqQCiiigDlfjF/ySTxj/ANgG+/8ASd66iH/VJ/uiuX+MX/JJPGP/AGAb7/0neuoh/wBUn+6KAHUUUUAFFFFAHyb4c+Pninwze/ELUvEmk6n4l0XRvEpshcxywQJp8DSMiKBgNIc44wfUkV1d38Zo/D/xG+Itxf3Gu32k6BpFrfQ2GIfK/erEVCYTeCS4yXZgMsccAVf1L9nS3vfCXjvw+fFU0a+LtYTVHm+xAm1Ky7/LA3/P6ZyPpW1YfBebT/GPinxPYeLZra71/S7fT1H9nRSrbeSiIGKy7lkDeWMqVHBOCOtKN0lft+I3a79TQ+EHxUt/iFfXVvbWWnIsNtDc+fY63DeqPMH3JEG2WNx0OU25B56Z9Mj+7XlHwt+Cml+CfG934w+1WUmpT2K2Ij07ThYWwXILyNGHcNIxAJIIA7L6esLwvpVO2hKvcWiiikMK5D4o/wDHv4d/7GKx/wDRldfXIfFH/j38O/8AYxWP/oygDr6KKKAOQ+M//JMNc/64L/6GtdfXIfGf/kmGuf8AXBf/AENa6+gAooooAKKKKACiiigAooooAKKKKACuS8ef8jJ4E/7GB/8A03XtdbXJePP+Rk8Cf9jA/wD6br2gDraKKKACiiigAooooAKKKKACiiigAooooA5CT/ks9v8A9i7L/wClMddfXISf8lnt/wDsXZf/AEpjrr6ACiiigAooooAKQjJpaKAEAwKWiigAooooAK5LwP8A8jX48/7DsP8A6bbKutrkvA//ACNfjz/sOw/+m2yoA62iiigAooooAKKKKAA80gGDS0UAFFFFABRRRQByHwb/AOSeWH/Xe6/9KZa6+uQ+Df8AyTyw/wCu91/6Uy119ABRRRQAHmm7BTqKAADFFFFABRRRQAUUUUAcr8Yv+SSeMf8AsA33/pO9dRD/AKpP90Vy/wAYv+SSeMf+wDff+k711EP+qT/dFADqKKKACiiigAooooAKKKKACiiigArkPij/AMe/h3/sYrH/ANGV19ch8Uf+Pfw7/wBjFY/+jKAOvooooA5D4z/8kw1z/rgv/oa119cT8Zru2b4Ya9tmVsW4Y454DqSan/4Wd8Pv+hw0j/wIFAHX0VyP/Czvh9/0OGkf+BAo/wCFnfD7/ocNI/8AAgUAddRXI/8ACzvh9/0OGkf+BAo/4Wd8Pv8AocNI/wDAgUAddRXI/wDCzvh9/wBDhpH/AIECj/hZ3w+/6HDSP/AgUAddRXI/8LO+H3/Q4aR/4ECj/hZ3w+/6HDSP/AgUAddRXI/8LO+H3/Q4aR/4ECj/AIWd8Pv+hw0j/wACBQB11cl48/5GTwJ/2MD/APpuvaT/AIWd8Pv+hw0j/wACBXM+MviF4Iutf8GzW/ijTJY7XW3muGSYERJ9gu03N6Dc6jPqw9aAPVKK5H/hZ3w+/wChw0j/AMCBR/ws74ff9DhpH/gQKAOuorkf+FnfD7/ocNI/8CBR/wALO+H3/Q4aR/4ECgDrqK5H/hZ3w+/6HDSP/AgUf8LO+H3/AEOGkf8AgQKAOuorkf8AhZ3w+/6HDSP/AAIFH/Czvh9/0OGkf+BAoA66iuR/4Wd8Pv8AocNI/wDAgUf8LO+H3/Q4aR/4ECgDrqK5H/hZ3w+/6HDSP/AgUf8ACzvh9/0OGkf+BAoAST/ks9v/ANi7L/6Ux119eUv8QfBJ+K8OoDxPphtBoUkJm84bBIZ0IXPTOATj2rqP+FnfD7/ocNI/8CBQB11Fcj/ws74ff9DhpH/gQKP+FnfD7/ocNI/8CBQB11Fcj/ws74ff9DhpH/gQKP8AhZ3w+/6HDSP/AAIFAHXUVyP/AAs74ff9DhpH/gQKP+FnfD7/AKHDSP8AwIFAHXUVyP8Aws74ff8AQ4aR/wCBAo/4Wd8Pv+hw0j/wIFAHXUVyP/Czvh9/0OGkf+BAo/4Wd8Pv+hw0j/wIFAHXVyXgf/ka/Hn/AGHYf/TbZUn/AAs74ff9DhpH/gQK5nwh8QvBFt4l8Zz3HijTIorrWIpbdnmAEqDT7RCynuNyMM+qkUAeqUVyP/Czvh9/0OGkf+BAo/4Wd8Pv+hw0j/wIFAHXUVyP/Czvh9/0OGkf+BAo/wCFnfD7/ocNI/8AAgUAddRXI/8ACzvh9/0OGkf+BAo/4Wd8Pv8AocNI/wDAgUAddRXI/wDCzvh9/wBDhpH/AIECj/hZ3w+/6HDSP/AgUAddRXI/8LO+H3/Q4aR/4ECj/hZ3w+/6HDSP/AgUAddRXI/8LO+H3/Q4aR/4ECj/AIWd8Pv+hw0j/wACBQAnwb/5J5Yf9d7r/wBKZa6+vKfhX8QfBOn+B7O0vvE+mW86zXJaOSYKwBuJCOD6gg/jXUf8LO+H3/Q4aR/4ECgDrqK5H/hZ3w+/6HDSP/AgUf8ACzvh9/0OGkf+BAoA66iuR/4Wd8Pv+hw0j/wIFH/Czvh9/wBDhpH/AIECgDrqK5H/AIWd8Pv+hw0j/wACBR/ws74ff9DhpH/gQKAOuorkf+FnfD7/AKHDSP8AwIFH/Czvh9/0OGkf+BAoA66iuR/4Wd8Pv+hw0j/wIFH/AAs74ff9DhpH/gQKAJPjF/ySTxj/ANgG+/8ASd66iH/VJ/uivL/in8Q/A9/8MfFVjZeKNMuLq40W8ihhjmDPI7QOFUAdSScYroo/ib8PxGo/4S/SOAP+XgUAdhRXI/8ACzvh9/0OGkf+BAo/4Wd8Pv8AocNI/wDAgUAddRXI/wDCzvh9/wBDhpH/AIECj/hZ3w+/6HDSP/AgUAddRXI/8LO+H3/Q4aR/4ECj/hZ3w+/6HDSP/AgUAddRXI/8LO+H3/Q4aR/4ECj/AIWd8Pv+hw0j/wACBQB11Fcj/wALO+H3/Q4aR/4ECj/hZ3w+/wChw0j/AMCBQB11ch8Uf+Pfw7/2MVj/AOjKX/hZ3w+/6HDSP/AgVz3jTxr4T1ybw7Y6P4gsL+6/t+zk8qCXc21XyxwOwFAHp9FVxe2n/PxH/wB9UUAGoEiylIODjtU/NYPjPXBofhbUNWuNOvJYraLe0cRjLvyAAMuBnnuQKo/8JV4h/wCia+JT/wBvenf/ACVQB1mD60YPrXJ/8JV4i/6Jp4m/8C9O/wDkqj/hKvEX/RNPE3/gXp3/AMlUAdZg+tGD61yf/CVeIv8Aomnib/wL07/5Ko/4SrxF/wBE08Tf+Benf/JVAHWYPrRg+tcn/wAJV4i/6Jp4m/8AAvTv/kqj/hKvEX/RNPE3/gXp3/yVQB1mD60YPrXJ/wDCVeIv+iaeJv8AwL07/wCSqP8AhKvEX/RNPE3/AIF6d/8AJVAHWYPrRg+tcn/wlXiL/omnib/wL07/AOSqP+Eq8Rf9E08Tf+Benf8AyVQB1mD61Bc7hLbcnmXnn/Yaua/4SrxF/wBE08Tf+Benf/JVZ+reOdWs73SoLn4deJY5Ly7MFuPtWnnfIIZZMZFzx8sbnJ44x1IoA7zn1owfWuT/AOEq8Rf9E08S/wDgXp3/AMlUf8JV4i/6Jp4m/wDAvTv/AJKoA6zB9aMH1rk/+Eq8Rf8ARNPE3/gXp3/yVR/wlXiL/omnib/wL07/AOSqAOswfWjB9a5P/hKvEX/RNPE3/gXp3/yVR/wlXiL/AKJp4m/8C9O/+SqAOswfWjB9a5P/AISrxF/0TTxN/wCBenf/ACVR/wAJV4i/6Jp4m/8AAvTv/kqgDrMH1owfWuT/AOEq8Rf9E08Tf+Benf8AyVR/wlXiL/omnib/AMC9O/8AkqgDrMH1o/GuT/4SrxF/0TTxN/4F6d/8lUf8JV4i/wCiaeJf/AvTv/kqgDpct9vC7jjyicZ75FT4PrXAnxzqw8Sppf8AwrrxL9saza4Ef2nT+Yw4Utn7TjqQMVpf8JV4i/6Jp4m/8C9O/wDkqgDrMH1owfWuT/4SrxF/0TTxN/4F6d/8lUf8JV4i/wCiaeJv/AvTv/kqgDrMH1owfWuT/wCEq8Rf9E08Tf8AgXp3/wAlUf8ACVeIv+iaeJv/AAL07/5KoA6zB9aMH1rk/wDhKvEX/RNPE3/gXp3/AMlUf8JV4i/6Jp4m/wDAvTv/AJKoA6zB9aMH1rk/+Eq8Rf8ARNPE3/gXp3/yVR/wlXiL/omnib/wL07/AOSqAOswfWjB9a5P/hKvEX/RNPE3/gXp3/yVR/wlXiL/AKJp4m/8C9O/+SqAOswfWoLcnz7kEkgSDHP+wtc1/wAJV4i/6Jp4m/8AAvTv/kqs7S/HGrXeoatb2/w68SvLZXSw3C/atPGxzBFIBzc8/JIhyOOcdQaAO9wfWjB9a5P/AISrxF/0TTxN/wCBenf/ACVR/wAJV4i/6Jp4m/8AAvTv/kqgDrMH1owfWuT/AOEq8Rf9E08Tf+Benf8AyVR/wlXiL/omnib/AMC9O/8AkqgDrMH1owfWuT/4SrxF/wBE08Tf+Benf/JVH/CVeIv+iaeJv/AvTv8A5KoA6zB9aMH1rk/+Eq8Rf9E08Tf+Benf/JVH/CVeIv8Aomnib/wL07/5KoA6zB9aMH1rk/8AhKvEX/RNPE3/AIF6d/8AJVH/AAlXiL/omnib/wAC9O/+SqAOswfWj8a5P/hKvEX/AETTxN/4F6d/8lUf8JV4h/6Jr4l/8C9O/wDkqgDpbAs1qpZiTluSc9zU+D61wXhvx1quqaPFeWHw68TTW7tIFf7Tp65Kuyng3OeoI/CtH/hKvEX/AETTxN/4F6d/8lUAdZg+tGD61yf/AAlXiL/omnib/wAC9O/+SqP+Eq8Rf9E08Tf+Benf/JVAHWYPrRg+tcn/AMJV4i/6Jp4m/wDAvTv/AJKo/wCEq8Rf9E08Tf8AgXp3/wAlUAdZg+tGD61yf/CVeIv+iaeJv/AvTv8A5Ko/4SrxF/0TTxN/4F6d/wDJVAHWYPrRg+tcn/wlXiL/AKJp4m/8C9O/+SqP+Eq8Rf8ARNPE3/gXp3/yVQB1mD60YPrXJ/8ACVeIv+iaeJv/AAL07/5Ko/4SrxF/0TTxN/4F6d/8lUAdLf5FjcEEg+U3f2NTjOOtcJ4j8catpnh7UtSvvh14lhtbS0lnnf7Vp7bURCzHAuSTgA8Dmrw8V+ISBj4aeJcf9fenf/JVAHW4PrRg+tcn/wAJV4i/6Jp4m/8AAvTv/kqj/hKvEX/RNPE3/gXp3/yVQB1mD60YPrXJ/wDCVeIv+iaeJv8AwL07/wCSqP8AhKvEX/RNPE3/AIF6d/8AJVAHWYPrRg+tcn/wlXiL/omnib/wL07/AOSqP+Eq8Rf9E08Tf+Benf8AyVQB1mD60YPrXJ/8JV4i/wCiaeJv/AvTv/kqj/hKvEX/AETTxN/4F6d/8lUAdZg+tGD61yf/AAlXiL/omnib/wAC9O/+SqP+Eq8Rf9E08Tf+Benf/JVAHWYPrVe93ARYY8yqP1rm/wDhKvEX/RNPE3/gXp3/AMlVVvvGWoQ3Omw6n4G8QadFdX8NstxNPZOiu7YXIjuGbGfQGgDtlGBRUAuJv+fKYf8AAk/+KooA5j4z/wDJMNc/64L/AOhrXXY5zXI/Gf8A5Jhrn/XBf/Q1rr6ACiiigAooooAKKKKACiiigAooooAK5Lx4B/wkngX38QP/AOm69rra5Lx5/wAjJ4E/7GB//Tde0AdaOlFFFABRRRQAUUUUAFFFFABRRRQAUUUUAce/HxmtwOn/AAjsv/pRHXYVyEn/ACWe3/7F2X/0pjrr6ACiiigAooooAKKKKACiiigAooooAK5LwQM+K/Hme2uw/wDptsq62uS8D/8AI1+PP+w7D/6bbKgDraKKKACiiigAooooAKKKKACiiigAoNFFAHIfBv8A5J7Y/wDXa6/9KZa6+uQ+Df8AyTyw/wCu91/6Uy119ABRRRQAUUUUAFFFFABRRRQAUUUUAcp8YQP+FS+MT/1Ab7/0neupi/1Sf7orl/jF/wAkk8Y/9gG+/wDSd66iH/VJ/uigB1FFFABRRRQAUUUUAFFFFABRRRQAVyHxR/49/Dv/AGMVj/6Mrr65D4o/8e/h3/sYrH/0ZQB1wFFLRQByHxn/AOSYa5/1wX/0Na6+uQ+M/wDyTDXP+uC/+hrXX0AFFFFABRRTWkVfvHH1ouA6imiRT0OaPMXGe1ADqKaZFAz29aUMCKAFooooAK5Lx5/yMngT/sYH/wDTde11tcl48/5GTwJ/2MD/APpuvaAOtooooAKKKQsBQAtFN8xcZzge9AkUnH+TQA6im71zQHU//qoAdRSBhS0AFFFFAHISf8lnt/8AsXZf/SmOuvrkJP8Aks9v/wBi7L/6Ux119ABRRRQAUUUhYAUALRSbhjPP5UhdR1NADqKYJUYfKc/Sn0AFFFFABXJeB/8Aka/Hn/Ydh/8ATbZV1tcl4H/5Gvx5/wBh2H/022VAHW0UUUAFFFFABRTDKgOCeaGlRerYoAfRTd60oYHOO3WgBaKKKACiiigDkPg3/wAk8sP+u91/6Uy119ch8G/+SeWH/Xe6/wDSmWuvoAKKKKACimtIq9Tik8xcZzQA+im+YuM8/lS7hQAtFNDqfWlBBoAWiiigDlfjF/ySTxj/ANgG+/8ASd66iH/VJ/uiuX+MX/JJPGP/AGAb7/0neuoh/wBUn+6KAHUUUUAFFFJuGaAFophlTON1KHU9M0XAdRTBLGTgMCaeKACiiigArkPij/x7+Hf+xisf/RldfXIfFH/j38O/9jFY/wDoygDr6KKKAOQ+M/8AyTDXP+uC/wDoa119ch8Z/wDkmGuf9cF/9DWuvoAKKKKACvnP9vCPVZfhZpMNnqSQWFxrUFveW7QbjOWOY8sCMKpUkr3yORivoyuf8ceDPDnjXSodL8Taeb60huUuo4/OePEqZ2tlCDxk8ZxUyV7DR82eOvHvjT4dreeD/BOtaJ5PhPQ4ZZrHTNBmuX3bAzyTs5EdtHk5wJHYAjgk1uWfxg8eeNta+HvhfwzNpPh2/wDEOiNq19f3Nt9pUYMi+XHGWGcmMnrnkehz6v4l+C/wz8SeJLjxFrXheK71K5iEVxIbmZFmULtG+NXCMQOhIJGAc5Apur/BX4Z6t4f0bQb7w0slloqFNO23c6S26nqolVxIVOehYiq9f63EeEftKar8R/8AhW/hCPUvFmh/an19bG+bQnd4blz/AKtpD8uMDO6E5BOOa+rdJjvYdLtYtSuo7u8SJVnnji8tZHA5YJk7QT2ycVyF38IPhxdeBYfBEvhe1GgwzLcR20ckkbCUdJPMVg5f1Ytk9zXYaPptppGk2ul2CPHa2kSwwq8jSEKowAWYljx3JJoW1hPct0UUUDCuS8ef8jJ4E/7GB/8A03XtdbXJePP+Rk8Cf9jA/wD6br2gDraKKKACud+I99r+meBtYv8Awrpo1LW4LV3sbU9JZAOBjv6474xXRVR17SNO13R7nSNWtlurK6jMc0TEjcp9xgg+hByOopNaAtz5TtfjLq/iHwh408P+JpLv+04PCk9zLpOseH1tg06LiUJJHJ88QJxtZASO/Wl8DfEPx9JefDnwJ4RutB0W01bwj9vYyacZY7eRXm5Rd4OMRgAE8ZJr3+3+EngKG1u7dtIuLlbrTf7Kke71G5uJFs8YMCPJIzRp7IRUmj/CnwFpGsaPq2n6H5N7otgdO0+X7XM3k25LHZguQ3325bJ560/6/Md/6+48C0L47fEPxJ4O+Hdjp8mkadr/AIn1m50+41KS18yKNYWUbhFkDJ3jjP8AD2zVvS/i18Yb7wx8R207T9P1vWvDuuRWMS6dZbhHBmQSyKmSZDhFwCT1PpXfePPgbpN14D07wj4L0zw9Y6fZ3z3nk6ql1Ptkbq8cqTLKjZAyNxBB7Y5b8LPgJo+g+Gde0zxZJb6rLrmoLfXCWIltIbdkJ8sQlX8xcBjzuzzjp1d07/12/wCCJ6E/7OHxQbx/c+IrG41O/nudOmjZLbUdGWwu4YnBwX2SOjgkHBAUjnIwRXsi8isDwr4M8O+GLm/u9IspEvNQdXvLu4uZbm4nKjC75ZWZyAOgzgc10A4FJiQUUUUDOQk/5LPb/wDYuy/+lMddfXISf8lnt/8AsXZf/SmOuvoAKKKKAA9K8l/ar8d+Ifh38LR4h8MyW0d//aMFvm4iEibG3ZGPwHNetV5t+0Z8OL34o/D0eGdP1K20+YX0Nz5txGXQhN2VwPXdUtPQat1POLT4veNdB8Z+MPDfinU/DVybPw6mt2F6IXhtrYsFPlShN7svzjBAJOBx82Bzfg/4yeP73xvp3hTxFdQavpXiHQbq5hu10V9PQMtvI++Ded8seUK7nRM9QPX2/wAO/Bf4baRpurWdv4WtCutWy2+pFpJH85B/CpZj5a5GQE2gYHoKZoPwL+Fuh6jZ6jpfhcQXlkkscE5vrh3VJEKMpLSEsNpIAOduTjFUJM5D9hb/AJN00gkdby7/APRzV7vWB4E8G+HfA/h2Lw94XsDYaZE7vHB5zybSxJY7nJbkn1rfqpO7EgoooqRhXJeB/wDka/Hn/Ydh/wDTbZV1tcl4H/5Gvx5/2HYf/TbZUAdbRRRQAUh60tHegD5r/anXUpPjr8HotHmtoL9726WCW5jLxxsfK+ZlBBbA5xkZrz/xz8SvEfiL4drB4rstD1a/0T4hx6T9oazKxyKqSYlCBvlYY4OTwa+sfEngfwv4i8RaL4h1jTftOp6HI0mmz+fInkM2MnarANnaPvA9KwLj4LfDW4tLm0m8Ob4bnV/7amX7bP8ANe4I83O/j7x+UfL7Uo6b9/1Q3r/XqePePvjR468IfEPUrDxRDqPh3SE1OKPTLhNBW8sp7PO1nll8xHBbg/ISRkjbnFfT1rJHLCkkbbkdQyt2II4NcXf/AAl8BX+p3d9eaPNMby6jvLq2a/uPss8yHKu9vv8AKYg88rgnk13CqFGBT6WF1FooooAKKKKAOQ+Df/JPLD/rvdf+lMtdfXIfBv8A5J5Yf9d7r/0plrr6ACkpaMUAfPf7en/JFbPH/QdtP5PWL4n+K/xFutV+IV14X1DQ9J0nwBFCJLS8szNLqJOSxL7h5YO3Axnt35r33x94J8M+O9FTRfFWm/2hYJOlwsXnSRYkXO05RgeMnjOKwPF3wY+GfizXhrmveFoLq/2oskizyxLME+6JURgsuOnzg8cdOKSVotDfQ8duPjB8RPE3jzStG8L3Wk6Haan4Nj14i8sftLQSbS7BcMNwONoz2bOM4FV9B+N3xC8XaF8L9L0mXR9I1rxZLeJealPaGaJfs7lfliyOWxnGeM4r36T4ceDH8VL4o/sVF1VdNOlrNHNIira4I8sRhggGD1AyPWvP/iH8DdOvfB+h+FfBen+HLHTNJuZJ4oNWju5mjdzuLRzRzLIMknIJIPHoBT0/r+vQXQn/AGZPH3ijx5B4ubxTNp8s+ka7JYQGyh2R7FHbJJIz0J5xXsgHNeZfs/8Awwb4Z6BqVtc38F7f6rqEl9dNbQGKCNm4CRKSSFAx1NenCm/8hLdhRRRSGcr8Yv8AkknjH/sA33/pO9dRD/qk/wB0Vy/xi/5JJ4x/7AN9/wCk711EP+qT/dFADqKKKAA15d+0R4o8beEfC1lqfg7R7rUF+3oNUltbYXE1raDl3jjPDNxgZ4Gea9RrC8X+EdB8WW1tBrlrLMLS4W5t5IbqW3lhkXoyyRMrD8DSdxo+UPiF8VP+Ev8AhbpV3cG31q5tPGsFo0Gr6L9kntlZJChdElZS4H8Skd8qK9A07x78UvG3i/xyfCWt+F/DuleE9QWyW11e3LC7KsQzyTA5iUheoU9QBzk16fe/B74d3ukjTLzQGuIP7TGqu8l7O00t2AQJZJS++Q4J+8xHtUPij4J/DDxN4lk8Ra14VhudSmKG4kW4mjS4Kngyxo4ST33A5HByKa/r8BM+Y/jD8RtW8AftJa/4m0zT4L/VbjwvbRxvAWmtbdmSMtMSAC0a4ODgZyOlfXXwvur7UPAekanqGu2+uz3tslz9tt7cQxSB1DDag6AZ78+tU5Phj4Fk8Q3uvtoEIv77Tf7KuGEsgR7TaF8ryw2xRtUDgA8da1vA/hPQvBXh2Dw94btJLPTIGZoYHuJJtm45IBkZiBnJxnHNNaRsD1dzbooopAFch8Uf+Pfw7/2MVj/6Mrr65D4o/wDHv4d/7GKx/wDRlAHX0UUUAch8Z/8AkmGuf9cF/wDQ1rr65D4z/wDJMNc/64L/AOhrXX0AFFFFABRRRQAUUUUAFFFFABRRRQAVyXjz/kZPAn/YwP8A+m69rra5Lx5/yMngT/sYH/8ATde0AdbRRRQAUUUUAFFFFACYHpS45zRRQAUUUUAFFFFAHISf8lnt/wDsXZf/AEpjrr65CT/ks9v/ANi7L/6Ux119ABRRRQAUUUUAAooooAKKKKACiiigArkvA/8AyNfjz/sOw/8Aptsq62uS8D/8jX48/wCw7D/6bbKgDraKKKACiiigAooooAKKKKACiiigAooooA5D4N/8k8sP+u91/wClMtdfXIfBv/knlh/13uv/AEplrr6ACiiigAooooAKTA9BS0UAIFUdhS0UUrAFFFFMDlfjF/ySTxj/ANgG+/8ASd66iH/VJ/uiuX+MX/JJPGP/AGAb7/0neuoh/wBUn+6KAHUUUUAFFFFABRRRQAUUUUAFFFFABXIfFH/j38O/9jFY/wDoyuvrkPij/wAe/h3/ALGKx/8ARlAHX0UUUAch8Z/+SYa5/wBcF/8AQ1rr65L4pW2o6r8P9YsNP02aa6lg/dR+ZGu8hgcZLADp3IFH/CVeIP8Aomvib6fa9N/+SqAOtork/wDhKvEH/RNPE/8A4Fab/wDJVH/CVeIP+iaeJ/8AwK03/wCSqAOsork/+Eq8Qf8ARNPE/wD4Fab/APJVH/CVeIP+iaeJ/wDwK03/AOSqAOsork/+Eq8Qf9E08T/+BWm//JVH/CVeIP8Aomnif/wK03/5KoA6yiuT/wCEq8Qf9E08T/8AgVpv/wAlUf8ACVeIP+iaeJ//AAK03/5KoA6yiuT/AOEq8Qf9E08T/wDgVpv/AMlUf8JV4g/6Jp4n/wDArTf/AJKoA6yuS8ef8jJ4E/7GB/8A03XtL/wlXiD/AKJp4n/8CtN/+SqwfE+q+J9R1jwxdQ/DnxCiabqrXUwkvNOBdDaXMOFxdHJ3SqeccA/QgHpVFcl/wlXiD/omnif/AMCtN/8Akql/4SrxB/0TTxP/AOBWm/8AyVQB1lFcn/wlXiD/AKJp4n/8CtN/+SqP+Eq8Qf8ARNPE/wD4Fab/APJVAHWUVyf/AAlXiD/omnif/wACtN/+SqP+Eq8Qf9E08T/+BWm//JVAHWUVyf8AwlXiD/omnif/AMCtN/8Akqj/AISrxB/0TTxP/wCBWm//ACVQB1lFcn/wlXiD/omnif8A8CtN/wDkqj/hKvEH/RNPE/8A4Fab/wDJVAHWUVyf/CVeIP8Aomnif/wK03/5Ko/4SrxB/wBE08T/APgVpv8A8lUAMk/5LPb/APYuy/8ApTHXX15m2q+J2+IkWuf8K58RfZ10h7Qp9r07fvMyvnH2rGMD1/Cug/4SrxB/0TTxP/4Fab/8lUAdZRXJ/wDCVeIP+iaeJ/8AwK03/wCSqP8AhKvEH/RNPE//AIFab/8AJVAHWUVyf/CVeIP+iaeJ/wDwK03/AOSqP+Eq8Qf9E08T/wDgVpv/AMlUAdZRXJ/8JV4g/wCiaeJ//ArTf/kqj/hKvEH/AETTxP8A+BWm/wDyVQB1lFcn/wAJV4g/6Jp4n/8AArTf/kqj/hKvEH/RNPE//gVpv/yVQB1lFcn/AMJV4g/6Jp4n/wDArTf/AJKo/wCEq8Qf9E08T/8AgVpv/wAlUAdZXJeB/wDka/Hn/Ydh/wDTbZUv/CVeIP8Aomnif/wK03/5KrB8Nat4msNd8U3kvw58ROmpanHcxKl5p2VUWdtEQ2brruiY8ZGCOc5AAPSqK5P/AISrxB/0TTxP/wCBWm//ACVR/wAJV4g/6Jp4n/8AArTf/kqgDrKK5P8A4SrxB/0TTxP/AOBWm/8AyVR/wlXiD/omnif/AMCtN/8AkqgDrKK5P/hKvEH/AETTxP8A+BWm/wDyVR/wlXiD/omnif8A8CtN/wDkqgDrKK5P/hKvEH/RNPE//gVpv/yVR/wlXiD/AKJp4n/8CtN/+SqAOsork/8AhKvEH/RNPE//AIFab/8AJVH/AAlXiD/omnif/wACtN/+SqAOsork/wDhKvEH/RNPE/8A4Fab/wDJVH/CVeIM/wDJNfE4/wC3rTf/AJKoAZ8G/wDknlh/13uv/SmWuvrzP4fap4o0Pwna6ZdfDnxDLLFJOzNDeacVO+Z3GCboHow7dc10H/CVeIP+iaeJ/wDwK03/AOSqAOsork/+Eq8Qf9E08T/+BWm//JVH/CVeIP8Aomnif/wK03/5KoA6yiuT/wCEq8Qf9E08T/8AgVpv/wAlUf8ACVeIP+iaeJ//AAK03/5KoA6yiuT/AOEq8Qf9E08T/wDgVpv/AMlUf8JV4g/6Jp4n/wDArTf/AJKoA6yiuT/4SrxB/wBE08T/APgVpv8A8lUf8JV4g/6Jp4n/APArTf8A5KoA6yiuT/4SrxB/0TTxP/4Fab/8lUf8JV4g/wCiaeJ//ArTf/kqgB3xi/5JJ4x/7AN9/wCk711EP+qT/dFecfEHV/E2t+A/EGi23w68QxT3+l3NrG8t5pwRGkiZQWxck4yQTgHituPxT4gVFX/hWvifgD/l703/AOSqAOuork/+Eq8Qf9E08T/+BWm//JVH/CVeIP8Aomnif/wK03/5KoA6yiuT/wCEq8Qf9E08T/8AgVpv/wAlUf8ACVeIP+iaeJ//AAK03/5KoA6yiuT/AOEq8Qf9E08T/wDgVpv/AMlUf8JV4g/6Jp4n/wDArTf/AJKoA6yiuT/4SrxB/wBE08T/APgVpv8A8lUf8JV4g/6Jp4n/APArTf8A5KoA6yiuT/4SrxB/0TTxP/4Fab/8lUf8JV4g/wCiaeJ//ArTf/kqgDrK5D4o/wDHv4d/7GKx/wDRlP8A+Eq8Qf8ARNPE/wD4Fab/APJVY3ia+8Ra/Podr/wgut6dHBrNrdS3F1dWJRER8niO4ZifYCgD0Wiq4uJf+fOb/vpP/iqKADUf+PGX6VOBzRRQAtFFFABRRRQAUUUUAFFFFABRRRQAVXu1Bmtv+up/9AaiigCwOlFFFABRRRQAUUUUAFFFFABRRRQAUHpRRQBWAxqAH/TI/wDoQqzRRQAUUUUAFFFFABRRRQAUUUUAFFFFABVa3Gbi5/66j/0BaKKALNFFFABRRRQAUUUUAFFFFABRRRQAUEZFFFAFfTh/oi/Vv5mrFFFABRRRQAUUUUAFFFFABRRRQAUUUUAV9RH+g3HX/VN/I1YHSiigAooooAKKKKACiiigAooooAKKKKACq1+OIeT/AK5P50UUAWaKKKAP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2427316"/>
            <a:ext cx="265176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62" y="1193927"/>
            <a:ext cx="5635420" cy="1325563"/>
          </a:xfrm>
        </p:spPr>
        <p:txBody>
          <a:bodyPr>
            <a:normAutofit fontScale="90000"/>
          </a:bodyPr>
          <a:lstStyle/>
          <a:p>
            <a:r>
              <a:rPr lang="en-US"/>
              <a:t>     </a:t>
            </a:r>
            <a:r>
              <a:rPr lang="en-US" sz="4800" b="1">
                <a:cs typeface="Calibri"/>
              </a:rPr>
              <a:t>¿</a:t>
            </a:r>
            <a:r>
              <a:rPr lang="en-US" sz="4800" b="1" err="1">
                <a:cs typeface="Calibri"/>
              </a:rPr>
              <a:t>Qué</a:t>
            </a:r>
            <a:r>
              <a:rPr lang="en-US" sz="4800" b="1">
                <a:cs typeface="Calibri"/>
              </a:rPr>
              <a:t> </a:t>
            </a:r>
            <a:r>
              <a:rPr lang="en-US" sz="4800" b="1" err="1">
                <a:cs typeface="Calibri"/>
              </a:rPr>
              <a:t>es</a:t>
            </a:r>
            <a:r>
              <a:rPr lang="en-US" sz="4800" b="1">
                <a:cs typeface="Calibri"/>
              </a:rPr>
              <a:t> un </a:t>
            </a:r>
            <a:r>
              <a:rPr lang="en-US" sz="4800" b="1" err="1">
                <a:cs typeface="Calibri"/>
              </a:rPr>
              <a:t>programa</a:t>
            </a:r>
            <a:r>
              <a:rPr lang="en-US" sz="4800" b="1">
                <a:cs typeface="Calibri"/>
              </a:rPr>
              <a:t> Orton-</a:t>
            </a:r>
            <a:r>
              <a:rPr lang="en-US" sz="4800" b="1" err="1">
                <a:cs typeface="Calibri"/>
              </a:rPr>
              <a:t>Gillingham</a:t>
            </a:r>
            <a:r>
              <a:rPr lang="en-US" sz="4800" b="1">
                <a:cs typeface="Calibri"/>
              </a:rPr>
              <a:t>?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DABC-AB7C-BC48-B281-1B27D7442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52" y="3075368"/>
            <a:ext cx="6395589" cy="31139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MX" err="1">
                <a:cs typeface="Calibri"/>
              </a:rPr>
              <a:t>Orton-Gillingham</a:t>
            </a:r>
            <a:r>
              <a:rPr lang="es-MX">
                <a:cs typeface="Calibri"/>
              </a:rPr>
              <a:t> es un programa estructurado que divide la lectura y la ortografía en habilidades más pequeñas. Estas habilidades involucran trabajar con las letras y los sonidos.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>
                <a:cs typeface="Calibri"/>
              </a:rPr>
              <a:t>Estas habilidades se van reforzando durante el año académico. 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27" name="Freeform: Shape 2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899692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901698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95CF28C-4D6A-44F4-B10C-879CD87E4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8097807" y="1525616"/>
            <a:ext cx="3369289" cy="383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7009892"/>
            <a:ext cx="548640" cy="548640"/>
          </a:xfrm>
          <a:prstGeom prst="ellipse">
            <a:avLst/>
          </a:prstGeom>
          <a:solidFill>
            <a:srgbClr val="977D52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4FD767A7-2FAD-0742-A737-624EC467408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67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1223432"/>
            <a:ext cx="7058307" cy="1964266"/>
          </a:xfrm>
          <a:prstGeom prst="rect">
            <a:avLst/>
          </a:prstGeom>
          <a:solidFill>
            <a:srgbClr val="8B453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1392960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  </a:t>
            </a:r>
            <a:r>
              <a:rPr lang="es-MX">
                <a:solidFill>
                  <a:srgbClr val="FFFFFF"/>
                </a:solidFill>
              </a:rPr>
              <a:t>¿Qué es un programa </a:t>
            </a:r>
            <a:r>
              <a:rPr lang="es-MX" err="1">
                <a:solidFill>
                  <a:srgbClr val="FFFFFF"/>
                </a:solidFill>
              </a:rPr>
              <a:t>Orton-Gillingham</a:t>
            </a:r>
            <a:r>
              <a:rPr lang="es-MX">
                <a:solidFill>
                  <a:srgbClr val="FFFFFF"/>
                </a:solidFill>
              </a:rPr>
              <a:t>?</a:t>
            </a:r>
            <a:endParaRPr lang="en-U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26FE6D7-490D-4433-B3E2-9877204FEF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125" b="-2"/>
          <a:stretch/>
        </p:blipFill>
        <p:spPr>
          <a:xfrm>
            <a:off x="327547" y="3356603"/>
            <a:ext cx="7058306" cy="40802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12234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DABC-AB7C-BC48-B281-1B27D7442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18194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s-MX" sz="2000">
                <a:solidFill>
                  <a:srgbClr val="FFFFFF"/>
                </a:solidFill>
                <a:cs typeface="Calibri"/>
              </a:rPr>
              <a:t>También fue el primer sistema en utilizar estrategias de enseñanza multi-sensoriales para enseñar a leer, que se considera extremadamente eficaz para enseñar a estudiantes con dislexia. Esto significa que los educadores usan la vista, el sonido, el tacto y el movimiento para ayudar a los estudiantes a aprender los conceptos que se enseñan.​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2" y="799904"/>
            <a:ext cx="8307490" cy="1063370"/>
          </a:xfrm>
        </p:spPr>
        <p:txBody>
          <a:bodyPr>
            <a:normAutofit fontScale="90000"/>
          </a:bodyPr>
          <a:lstStyle/>
          <a:p>
            <a:r>
              <a:rPr lang="es-MX" sz="4000" b="1">
                <a:ea typeface="+mj-lt"/>
                <a:cs typeface="+mj-lt"/>
              </a:rPr>
              <a:t>¿Por qué es un programa Orton-Gillingham?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DABC-AB7C-BC48-B281-1B27D7442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37" y="1588949"/>
            <a:ext cx="10788804" cy="4494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Un OGP </a:t>
            </a:r>
            <a:r>
              <a:rPr lang="en-US" err="1">
                <a:cs typeface="Calibri"/>
              </a:rPr>
              <a:t>incluye</a:t>
            </a:r>
            <a:r>
              <a:rPr lang="en-US">
                <a:cs typeface="Calibri"/>
              </a:rPr>
              <a:t> componentes fundamentales, basados evidentemente  en la </a:t>
            </a:r>
            <a:r>
              <a:rPr lang="en-US" err="1">
                <a:cs typeface="Calibri"/>
              </a:rPr>
              <a:t>instrucción</a:t>
            </a:r>
            <a:r>
              <a:rPr lang="en-US">
                <a:cs typeface="Calibri"/>
              </a:rPr>
              <a:t> con estudiante de dislexia. 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0D271EB4-3BEF-458A-8B11-B471C689A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4523" y="2477587"/>
            <a:ext cx="3895491" cy="2488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C96236-151B-4BDB-BAB8-40235164CA60}"/>
              </a:ext>
            </a:extLst>
          </p:cNvPr>
          <p:cNvSpPr txBox="1"/>
          <p:nvPr/>
        </p:nvSpPr>
        <p:spPr>
          <a:xfrm>
            <a:off x="962719" y="3656763"/>
            <a:ext cx="21930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ea typeface="+mn-lt"/>
                <a:cs typeface="+mn-lt"/>
              </a:rPr>
              <a:t>Simultáneo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multisensorial</a:t>
            </a:r>
            <a:r>
              <a:rPr lang="en-US" b="1">
                <a:ea typeface="+mn-lt"/>
                <a:cs typeface="+mn-lt"/>
              </a:rPr>
              <a:t>(VAKT)</a:t>
            </a:r>
            <a:endParaRPr lang="en-US" b="1">
              <a:cs typeface="Calibri"/>
            </a:endParaRPr>
          </a:p>
        </p:txBody>
      </p:sp>
      <p:pic>
        <p:nvPicPr>
          <p:cNvPr id="16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532B65C8-37D1-4520-B852-F4CC3DAED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95132" y="2728488"/>
            <a:ext cx="2613102" cy="1670510"/>
          </a:xfrm>
          <a:prstGeom prst="rect">
            <a:avLst/>
          </a:prstGeom>
        </p:spPr>
      </p:pic>
      <p:pic>
        <p:nvPicPr>
          <p:cNvPr id="17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E9D5B82-97EA-4DD3-A9D1-25BDEB1BA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87497" y="4271076"/>
            <a:ext cx="3421564" cy="2200191"/>
          </a:xfrm>
          <a:prstGeom prst="rect">
            <a:avLst/>
          </a:prstGeom>
        </p:spPr>
      </p:pic>
      <p:pic>
        <p:nvPicPr>
          <p:cNvPr id="18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2608820-E94B-4468-B757-1AE9E574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75449" y="2570513"/>
            <a:ext cx="2613102" cy="1670510"/>
          </a:xfrm>
          <a:prstGeom prst="rect">
            <a:avLst/>
          </a:prstGeom>
        </p:spPr>
      </p:pic>
      <p:pic>
        <p:nvPicPr>
          <p:cNvPr id="19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7BA7730C-2132-4DF1-97A6-335DBE2C6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58522" y="4150269"/>
            <a:ext cx="3003394" cy="1921412"/>
          </a:xfrm>
          <a:prstGeom prst="rect">
            <a:avLst/>
          </a:prstGeom>
        </p:spPr>
      </p:pic>
      <p:pic>
        <p:nvPicPr>
          <p:cNvPr id="20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A33FC42-DC60-4539-BB08-3F9FE5726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41474" y="3425441"/>
            <a:ext cx="3821150" cy="24603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BB3C78-33AF-45D9-875B-8C4F44D5EED7}"/>
              </a:ext>
            </a:extLst>
          </p:cNvPr>
          <p:cNvSpPr txBox="1"/>
          <p:nvPr/>
        </p:nvSpPr>
        <p:spPr>
          <a:xfrm>
            <a:off x="3088888" y="5216912"/>
            <a:ext cx="16745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ea typeface="+mn-lt"/>
                <a:cs typeface="+mn-lt"/>
              </a:rPr>
              <a:t>Sistemático</a:t>
            </a:r>
            <a:r>
              <a:rPr lang="en-US" b="1">
                <a:ea typeface="+mn-lt"/>
                <a:cs typeface="+mn-lt"/>
              </a:rPr>
              <a:t> y </a:t>
            </a:r>
            <a:r>
              <a:rPr lang="en-US" b="1" err="1">
                <a:ea typeface="+mn-lt"/>
                <a:cs typeface="+mn-lt"/>
              </a:rPr>
              <a:t>acumulativo</a:t>
            </a:r>
            <a:r>
              <a:rPr lang="en-US" b="1">
                <a:ea typeface="+mn-lt"/>
                <a:cs typeface="+mn-lt"/>
              </a:rPr>
              <a:t> </a:t>
            </a:r>
            <a:endParaRPr lang="en-US" b="1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FF6A3B-72A6-4C20-8305-2907C5F56411}"/>
              </a:ext>
            </a:extLst>
          </p:cNvPr>
          <p:cNvSpPr txBox="1"/>
          <p:nvPr/>
        </p:nvSpPr>
        <p:spPr>
          <a:xfrm>
            <a:off x="4204010" y="3358375"/>
            <a:ext cx="16745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ea typeface="+mn-lt"/>
                <a:cs typeface="+mn-lt"/>
              </a:rPr>
              <a:t>Instrucción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explícita</a:t>
            </a:r>
            <a:endParaRPr lang="en-US" b="1"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28397C-2AB2-41E7-94B2-534DA84E6735}"/>
              </a:ext>
            </a:extLst>
          </p:cNvPr>
          <p:cNvSpPr txBox="1"/>
          <p:nvPr/>
        </p:nvSpPr>
        <p:spPr>
          <a:xfrm>
            <a:off x="6174059" y="5003180"/>
            <a:ext cx="16745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b="1"/>
              <a:t>Instrucción sintética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83A070-BA19-402B-B3A3-D0CC4C93C4DE}"/>
              </a:ext>
            </a:extLst>
          </p:cNvPr>
          <p:cNvSpPr txBox="1"/>
          <p:nvPr/>
        </p:nvSpPr>
        <p:spPr>
          <a:xfrm>
            <a:off x="7549375" y="3237571"/>
            <a:ext cx="16745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b="1"/>
              <a:t>Instrucción analítica</a:t>
            </a:r>
            <a:endParaRPr lang="en-US" b="1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8E5427-8369-476E-AD40-FFF651F6D54F}"/>
              </a:ext>
            </a:extLst>
          </p:cNvPr>
          <p:cNvSpPr txBox="1"/>
          <p:nvPr/>
        </p:nvSpPr>
        <p:spPr>
          <a:xfrm>
            <a:off x="9524999" y="4379401"/>
            <a:ext cx="16745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b="1"/>
              <a:t>Enseñanza diagnóstica hacia la automaticidad</a:t>
            </a:r>
          </a:p>
        </p:txBody>
      </p:sp>
    </p:spTree>
    <p:extLst>
      <p:ext uri="{BB962C8B-B14F-4D97-AF65-F5344CB8AC3E}">
        <p14:creationId xmlns:p14="http://schemas.microsoft.com/office/powerpoint/2010/main" val="191540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017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56113E6D-1C17-4066-B895-BF8F25BF3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92149" y="933663"/>
            <a:ext cx="2779358" cy="272360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BA4B6A6-84EC-4AB4-81B5-FB68CE5B8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21182" y="478359"/>
            <a:ext cx="2855356" cy="2537677"/>
          </a:xfrm>
          <a:prstGeom prst="rect">
            <a:avLst/>
          </a:prstGeom>
        </p:spPr>
      </p:pic>
      <p:pic>
        <p:nvPicPr>
          <p:cNvPr id="4" name="Picture 4" descr="Autumn Leaf Free Stock Photo - Public Domain Pictures">
            <a:extLst>
              <a:ext uri="{FF2B5EF4-FFF2-40B4-BE49-F238E27FC236}">
                <a16:creationId xmlns:a16="http://schemas.microsoft.com/office/drawing/2014/main" id="{6528BB6C-A2DD-4598-A619-2B0DA2F88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680000">
            <a:off x="8992772" y="2929334"/>
            <a:ext cx="3031915" cy="199331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C1F585E-9950-412E-A544-6067C0C54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3980000">
            <a:off x="8325641" y="4323410"/>
            <a:ext cx="2734551" cy="271203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580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3246804C-B2E8-4889-99D2-0257C246C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800000">
            <a:off x="8176768" y="894761"/>
            <a:ext cx="2426237" cy="2463408"/>
          </a:xfrm>
          <a:prstGeom prst="rect">
            <a:avLst/>
          </a:prstGeom>
        </p:spPr>
      </p:pic>
      <p:pic>
        <p:nvPicPr>
          <p:cNvPr id="24" name="Picture 4" descr="Autumn Leaf Free Stock Photo - Public Domain Pictures">
            <a:extLst>
              <a:ext uri="{FF2B5EF4-FFF2-40B4-BE49-F238E27FC236}">
                <a16:creationId xmlns:a16="http://schemas.microsoft.com/office/drawing/2014/main" id="{006ED968-1FAD-459C-8A19-5C51E02E1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300000">
            <a:off x="1937557" y="4380956"/>
            <a:ext cx="3809930" cy="252127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7C54DBD-B333-47F2-BB57-AE44C871D2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3180000">
            <a:off x="209937" y="2794746"/>
            <a:ext cx="2816530" cy="278865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4848010-DE7E-4923-B7D4-EEF1D2A05885}"/>
              </a:ext>
            </a:extLst>
          </p:cNvPr>
          <p:cNvSpPr/>
          <p:nvPr/>
        </p:nvSpPr>
        <p:spPr>
          <a:xfrm>
            <a:off x="3111192" y="2971800"/>
            <a:ext cx="6569924" cy="2174486"/>
          </a:xfrm>
          <a:prstGeom prst="ellipse">
            <a:avLst/>
          </a:prstGeom>
          <a:solidFill>
            <a:srgbClr val="8F28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cs typeface="Calibri"/>
              </a:rPr>
              <a:t>Un OGP </a:t>
            </a:r>
            <a:r>
              <a:rPr lang="en-US" sz="2400" err="1">
                <a:cs typeface="Calibri"/>
              </a:rPr>
              <a:t>incluye</a:t>
            </a:r>
            <a:r>
              <a:rPr lang="en-US" sz="2400">
                <a:cs typeface="Calibri"/>
              </a:rPr>
              <a:t> componentes fundamentales, </a:t>
            </a:r>
            <a:r>
              <a:rPr lang="en-US" sz="2400" err="1">
                <a:cs typeface="Calibri"/>
              </a:rPr>
              <a:t>basados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en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evidencia</a:t>
            </a:r>
            <a:r>
              <a:rPr lang="en-US" sz="2400">
                <a:cs typeface="Calibri"/>
              </a:rPr>
              <a:t> de la </a:t>
            </a:r>
            <a:r>
              <a:rPr lang="en-US" sz="2400" err="1">
                <a:cs typeface="Calibri"/>
              </a:rPr>
              <a:t>instrucción</a:t>
            </a:r>
            <a:r>
              <a:rPr lang="en-US" sz="2400">
                <a:cs typeface="Calibri"/>
              </a:rPr>
              <a:t> para </a:t>
            </a:r>
            <a:r>
              <a:rPr lang="en-US" sz="2400" err="1">
                <a:cs typeface="Calibri"/>
              </a:rPr>
              <a:t>casos</a:t>
            </a:r>
            <a:r>
              <a:rPr lang="en-US" sz="2400">
                <a:cs typeface="Calibri"/>
              </a:rPr>
              <a:t> de dislexia.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9F895F-7F48-4DB0-A72E-47BAB97FBEC6}"/>
              </a:ext>
            </a:extLst>
          </p:cNvPr>
          <p:cNvSpPr txBox="1"/>
          <p:nvPr/>
        </p:nvSpPr>
        <p:spPr>
          <a:xfrm>
            <a:off x="1749013" y="21166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Conciencia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fonológica</a:t>
            </a:r>
            <a:endParaRPr lang="en-US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987C11-2A88-4F62-8FE4-B86A49FACD9F}"/>
              </a:ext>
            </a:extLst>
          </p:cNvPr>
          <p:cNvSpPr txBox="1"/>
          <p:nvPr/>
        </p:nvSpPr>
        <p:spPr>
          <a:xfrm>
            <a:off x="6093908" y="1819274"/>
            <a:ext cx="9926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bg1"/>
                </a:solidFill>
                <a:ea typeface="+mn-lt"/>
                <a:cs typeface="+mn-lt"/>
              </a:rPr>
              <a:t>Sintaxis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C9E0BD-C0B5-4489-A0B8-C2F518F28472}"/>
              </a:ext>
            </a:extLst>
          </p:cNvPr>
          <p:cNvSpPr txBox="1"/>
          <p:nvPr/>
        </p:nvSpPr>
        <p:spPr>
          <a:xfrm>
            <a:off x="8608741" y="1964473"/>
            <a:ext cx="14050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Morfología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DA3AA2-0C4D-44FE-ACE9-AF36BF0665B1}"/>
              </a:ext>
            </a:extLst>
          </p:cNvPr>
          <p:cNvSpPr txBox="1"/>
          <p:nvPr/>
        </p:nvSpPr>
        <p:spPr>
          <a:xfrm>
            <a:off x="10030522" y="3692912"/>
            <a:ext cx="14050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Ortografía</a:t>
            </a:r>
            <a:endParaRPr lang="en-US" b="1" err="1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C2E4AF-4B03-4650-B568-3E14847A51A4}"/>
              </a:ext>
            </a:extLst>
          </p:cNvPr>
          <p:cNvSpPr txBox="1"/>
          <p:nvPr/>
        </p:nvSpPr>
        <p:spPr>
          <a:xfrm>
            <a:off x="9315119" y="5486728"/>
            <a:ext cx="14515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Silabación</a:t>
            </a:r>
            <a:endParaRPr lang="en-US" b="1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1" name="Picture 6" descr="A picture containing text, tree, plant, maple&#10;&#10;Description automatically generated">
            <a:extLst>
              <a:ext uri="{FF2B5EF4-FFF2-40B4-BE49-F238E27FC236}">
                <a16:creationId xmlns:a16="http://schemas.microsoft.com/office/drawing/2014/main" id="{404687F7-7A95-4653-992E-74B76C373F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-4260000">
            <a:off x="5095540" y="4886284"/>
            <a:ext cx="2686432" cy="29001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B39571-B1F1-44A5-8FDD-2004961F09AF}"/>
              </a:ext>
            </a:extLst>
          </p:cNvPr>
          <p:cNvSpPr txBox="1"/>
          <p:nvPr/>
        </p:nvSpPr>
        <p:spPr>
          <a:xfrm>
            <a:off x="2829264" y="5294255"/>
            <a:ext cx="17024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Asociación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sonido-símbolo</a:t>
            </a:r>
            <a:endParaRPr lang="en-US" b="1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BB4BC3-E6D0-46B1-8E2B-DA3CD3CC290A}"/>
              </a:ext>
            </a:extLst>
          </p:cNvPr>
          <p:cNvSpPr txBox="1"/>
          <p:nvPr/>
        </p:nvSpPr>
        <p:spPr>
          <a:xfrm>
            <a:off x="617034" y="4027447"/>
            <a:ext cx="16790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Comprensión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lectura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2765FC-74C7-4A69-8F9D-837A0B1D6BE7}"/>
              </a:ext>
            </a:extLst>
          </p:cNvPr>
          <p:cNvSpPr txBox="1"/>
          <p:nvPr/>
        </p:nvSpPr>
        <p:spPr>
          <a:xfrm>
            <a:off x="5830228" y="5885984"/>
            <a:ext cx="1405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Fluidez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 la </a:t>
            </a: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lectura</a:t>
            </a:r>
            <a:endParaRPr lang="en-US" b="1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7905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2295451A0B864A80F9F938BCF6DD08" ma:contentTypeVersion="18" ma:contentTypeDescription="Create a new document." ma:contentTypeScope="" ma:versionID="d69625f3dbc6bc6e49b447891361bf21">
  <xsd:schema xmlns:xsd="http://www.w3.org/2001/XMLSchema" xmlns:xs="http://www.w3.org/2001/XMLSchema" xmlns:p="http://schemas.microsoft.com/office/2006/metadata/properties" xmlns:ns1="http://schemas.microsoft.com/sharepoint/v3" xmlns:ns3="fbc0f2f7-f495-42fc-a865-4cb033443223" xmlns:ns4="4b3a816c-fb5c-4ae8-ae26-55a41883ea12" targetNamespace="http://schemas.microsoft.com/office/2006/metadata/properties" ma:root="true" ma:fieldsID="57183c664aaa4a8d9335f13ad977f98e" ns1:_="" ns3:_="" ns4:_="">
    <xsd:import namespace="http://schemas.microsoft.com/sharepoint/v3"/>
    <xsd:import namespace="fbc0f2f7-f495-42fc-a865-4cb033443223"/>
    <xsd:import namespace="4b3a816c-fb5c-4ae8-ae26-55a41883ea1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c0f2f7-f495-42fc-a865-4cb0334432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a816c-fb5c-4ae8-ae26-55a41883ea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8B113AD-F1B4-4E3B-9425-360073EB06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D77F91-F497-45A8-8EE3-E07616E8EB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bc0f2f7-f495-42fc-a865-4cb033443223"/>
    <ds:schemaRef ds:uri="4b3a816c-fb5c-4ae8-ae26-55a41883e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33FBD5-606B-46C0-A944-C4C4EDBD4433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sharepoint/v3"/>
    <ds:schemaRef ds:uri="http://www.w3.org/XML/1998/namespace"/>
    <ds:schemaRef ds:uri="http://schemas.microsoft.com/office/infopath/2007/PartnerControls"/>
    <ds:schemaRef ds:uri="4b3a816c-fb5c-4ae8-ae26-55a41883ea12"/>
    <ds:schemaRef ds:uri="fbc0f2f7-f495-42fc-a865-4cb0334432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895</Words>
  <Application>Microsoft Office PowerPoint</Application>
  <PresentationFormat>Widescreen</PresentationFormat>
  <Paragraphs>134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Algerian</vt:lpstr>
      <vt:lpstr>Arial</vt:lpstr>
      <vt:lpstr>Calibri</vt:lpstr>
      <vt:lpstr>Calibri Light</vt:lpstr>
      <vt:lpstr>Office Theme</vt:lpstr>
      <vt:lpstr>PowerPoint Presentation</vt:lpstr>
      <vt:lpstr>Presentadoras</vt:lpstr>
      <vt:lpstr>¡Bienvenidos!</vt:lpstr>
      <vt:lpstr>PowerPoint Presentation</vt:lpstr>
      <vt:lpstr>PowerPoint Presentation</vt:lpstr>
      <vt:lpstr>     ¿Qué es un programa Orton-Gillingham?</vt:lpstr>
      <vt:lpstr>  ¿Qué es un programa Orton-Gillingham?</vt:lpstr>
      <vt:lpstr>¿Por qué es un programa Orton-Gillingham?</vt:lpstr>
      <vt:lpstr>PowerPoint Presentation</vt:lpstr>
      <vt:lpstr>Enfoque del OGP de FBISD</vt:lpstr>
      <vt:lpstr>Programa Bilingüe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Nelson, Danish</dc:creator>
  <cp:lastModifiedBy>Kulkarni, Amruta</cp:lastModifiedBy>
  <cp:revision>6</cp:revision>
  <dcterms:created xsi:type="dcterms:W3CDTF">2020-07-13T13:57:23Z</dcterms:created>
  <dcterms:modified xsi:type="dcterms:W3CDTF">2022-02-18T21:31:13Z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0x010100FB2295451A0B864A80F9F938BCF6DD08</vt:lpwstr>
  </property>
</Properties>
</file>